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Default Extension="wav" ContentType="audio/x-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theme/theme4.xml" ContentType="application/vnd.openxmlformats-officedocument.theme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  <p:sldMasterId id="2147483663" r:id="rId2"/>
    <p:sldMasterId id="2147483689" r:id="rId3"/>
    <p:sldMasterId id="2147483946" r:id="rId4"/>
    <p:sldMasterId id="2147484033" r:id="rId5"/>
  </p:sldMasterIdLst>
  <p:notesMasterIdLst>
    <p:notesMasterId r:id="rId24"/>
  </p:notesMasterIdLst>
  <p:sldIdLst>
    <p:sldId id="256" r:id="rId6"/>
    <p:sldId id="297" r:id="rId7"/>
    <p:sldId id="285" r:id="rId8"/>
    <p:sldId id="487" r:id="rId9"/>
    <p:sldId id="488" r:id="rId10"/>
    <p:sldId id="489" r:id="rId11"/>
    <p:sldId id="490" r:id="rId12"/>
    <p:sldId id="495" r:id="rId13"/>
    <p:sldId id="491" r:id="rId14"/>
    <p:sldId id="492" r:id="rId15"/>
    <p:sldId id="493" r:id="rId16"/>
    <p:sldId id="374" r:id="rId17"/>
    <p:sldId id="375" r:id="rId18"/>
    <p:sldId id="376" r:id="rId19"/>
    <p:sldId id="395" r:id="rId20"/>
    <p:sldId id="392" r:id="rId21"/>
    <p:sldId id="295" r:id="rId22"/>
    <p:sldId id="496" r:id="rId23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29E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1476" y="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notesMaster" Target="notesMasters/notesMaster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tableStyles" Target="tableStyle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/>
            </a:lvl1pPr>
          </a:lstStyle>
          <a:p>
            <a:pPr>
              <a:defRPr/>
            </a:pPr>
            <a:fld id="{ED6FD17E-E22A-43EC-BE9C-1BEDA2AC6B29}" type="datetimeFigureOut">
              <a:rPr lang="ru-RU"/>
              <a:pPr>
                <a:defRPr/>
              </a:pPr>
              <a:t>25.02.2021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9B09D9DE-0EA9-423B-8ED8-E1C4414C6EF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2"/>
          <p:cNvSpPr>
            <a:spLocks/>
          </p:cNvSpPr>
          <p:nvPr/>
        </p:nvSpPr>
        <p:spPr bwMode="blackWhite">
          <a:xfrm>
            <a:off x="20638" y="12700"/>
            <a:ext cx="8896350" cy="6780213"/>
          </a:xfrm>
          <a:custGeom>
            <a:avLst/>
            <a:gdLst>
              <a:gd name="T0" fmla="*/ 2147483646 w 3985"/>
              <a:gd name="T1" fmla="*/ 0 h 3619"/>
              <a:gd name="T2" fmla="*/ 0 w 3985"/>
              <a:gd name="T3" fmla="*/ 2147483646 h 3619"/>
              <a:gd name="T4" fmla="*/ 2147483646 w 3985"/>
              <a:gd name="T5" fmla="*/ 2147483646 h 3619"/>
              <a:gd name="T6" fmla="*/ 2147483646 w 3985"/>
              <a:gd name="T7" fmla="*/ 2147483646 h 3619"/>
              <a:gd name="T8" fmla="*/ 2147483646 w 3985"/>
              <a:gd name="T9" fmla="*/ 0 h 3619"/>
              <a:gd name="T10" fmla="*/ 2147483646 w 3985"/>
              <a:gd name="T11" fmla="*/ 0 h 361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3985" h="3619">
                <a:moveTo>
                  <a:pt x="2822" y="0"/>
                </a:moveTo>
                <a:lnTo>
                  <a:pt x="0" y="975"/>
                </a:lnTo>
                <a:lnTo>
                  <a:pt x="2169" y="3619"/>
                </a:lnTo>
                <a:lnTo>
                  <a:pt x="3985" y="1125"/>
                </a:lnTo>
                <a:lnTo>
                  <a:pt x="2822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grpSp>
        <p:nvGrpSpPr>
          <p:cNvPr id="5" name="Group 8"/>
          <p:cNvGrpSpPr>
            <a:grpSpLocks/>
          </p:cNvGrpSpPr>
          <p:nvPr/>
        </p:nvGrpSpPr>
        <p:grpSpPr bwMode="auto">
          <a:xfrm>
            <a:off x="195263" y="234950"/>
            <a:ext cx="3787775" cy="1778000"/>
            <a:chOff x="123" y="148"/>
            <a:chExt cx="2386" cy="1120"/>
          </a:xfrm>
        </p:grpSpPr>
        <p:sp>
          <p:nvSpPr>
            <p:cNvPr id="6" name="Freeform 9"/>
            <p:cNvSpPr>
              <a:spLocks/>
            </p:cNvSpPr>
            <p:nvPr userDrawn="1"/>
          </p:nvSpPr>
          <p:spPr bwMode="auto">
            <a:xfrm>
              <a:off x="177" y="177"/>
              <a:ext cx="2250" cy="1017"/>
            </a:xfrm>
            <a:custGeom>
              <a:avLst/>
              <a:gdLst>
                <a:gd name="T0" fmla="*/ 26511980 w 794"/>
                <a:gd name="T1" fmla="*/ 3160008 h 414"/>
                <a:gd name="T2" fmla="*/ 23709602 w 794"/>
                <a:gd name="T3" fmla="*/ 2544723 h 414"/>
                <a:gd name="T4" fmla="*/ 18570837 w 794"/>
                <a:gd name="T5" fmla="*/ 1681472 h 414"/>
                <a:gd name="T6" fmla="*/ 2370029 w 794"/>
                <a:gd name="T7" fmla="*/ 0 h 414"/>
                <a:gd name="T8" fmla="*/ 764382 w 794"/>
                <a:gd name="T9" fmla="*/ 159310 h 414"/>
                <a:gd name="T10" fmla="*/ 0 w 794"/>
                <a:gd name="T11" fmla="*/ 664585 h 414"/>
                <a:gd name="T12" fmla="*/ 931523 w 794"/>
                <a:gd name="T13" fmla="*/ 1241096 h 414"/>
                <a:gd name="T14" fmla="*/ 19031704 w 794"/>
                <a:gd name="T15" fmla="*/ 3274047 h 414"/>
                <a:gd name="T16" fmla="*/ 22997485 w 794"/>
                <a:gd name="T17" fmla="*/ 3143866 h 414"/>
                <a:gd name="T18" fmla="*/ 26203871 w 794"/>
                <a:gd name="T19" fmla="*/ 3312246 h 414"/>
                <a:gd name="T20" fmla="*/ 26511980 w 794"/>
                <a:gd name="T21" fmla="*/ 3160008 h 414"/>
                <a:gd name="T22" fmla="*/ 26511980 w 794"/>
                <a:gd name="T23" fmla="*/ 3160008 h 41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" name="Freeform 10"/>
            <p:cNvSpPr>
              <a:spLocks/>
            </p:cNvSpPr>
            <p:nvPr userDrawn="1"/>
          </p:nvSpPr>
          <p:spPr bwMode="auto">
            <a:xfrm>
              <a:off x="166" y="261"/>
              <a:ext cx="2244" cy="1007"/>
            </a:xfrm>
            <a:custGeom>
              <a:avLst/>
              <a:gdLst>
                <a:gd name="T0" fmla="*/ 4405 w 1586"/>
                <a:gd name="T1" fmla="*/ 0 h 821"/>
                <a:gd name="T2" fmla="*/ 42790 w 1586"/>
                <a:gd name="T3" fmla="*/ 3999 h 821"/>
                <a:gd name="T4" fmla="*/ 45906 w 1586"/>
                <a:gd name="T5" fmla="*/ 4916 h 821"/>
                <a:gd name="T6" fmla="*/ 50992 w 1586"/>
                <a:gd name="T7" fmla="*/ 6102 h 821"/>
                <a:gd name="T8" fmla="*/ 50317 w 1586"/>
                <a:gd name="T9" fmla="*/ 6327 h 821"/>
                <a:gd name="T10" fmla="*/ 43393 w 1586"/>
                <a:gd name="T11" fmla="*/ 6063 h 821"/>
                <a:gd name="T12" fmla="*/ 36805 w 1586"/>
                <a:gd name="T13" fmla="*/ 6249 h 821"/>
                <a:gd name="T14" fmla="*/ 1331 w 1586"/>
                <a:gd name="T15" fmla="*/ 2302 h 821"/>
                <a:gd name="T16" fmla="*/ 0 w 1586"/>
                <a:gd name="T17" fmla="*/ 1157 h 821"/>
                <a:gd name="T18" fmla="*/ 1476 w 1586"/>
                <a:gd name="T19" fmla="*/ 244 h 821"/>
                <a:gd name="T20" fmla="*/ 4405 w 1586"/>
                <a:gd name="T21" fmla="*/ 0 h 821"/>
                <a:gd name="T22" fmla="*/ 4405 w 1586"/>
                <a:gd name="T23" fmla="*/ 0 h 821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" name="Freeform 11"/>
            <p:cNvSpPr>
              <a:spLocks/>
            </p:cNvSpPr>
            <p:nvPr userDrawn="1"/>
          </p:nvSpPr>
          <p:spPr bwMode="auto">
            <a:xfrm>
              <a:off x="474" y="344"/>
              <a:ext cx="1488" cy="919"/>
            </a:xfrm>
            <a:custGeom>
              <a:avLst/>
              <a:gdLst>
                <a:gd name="T0" fmla="*/ 0 w 1049"/>
                <a:gd name="T1" fmla="*/ 2579 h 747"/>
                <a:gd name="T2" fmla="*/ 30405 w 1049"/>
                <a:gd name="T3" fmla="*/ 5934 h 747"/>
                <a:gd name="T4" fmla="*/ 30970 w 1049"/>
                <a:gd name="T5" fmla="*/ 4242 h 747"/>
                <a:gd name="T6" fmla="*/ 34597 w 1049"/>
                <a:gd name="T7" fmla="*/ 3354 h 747"/>
                <a:gd name="T8" fmla="*/ 2572 w 1049"/>
                <a:gd name="T9" fmla="*/ 0 h 747"/>
                <a:gd name="T10" fmla="*/ 0 w 1049"/>
                <a:gd name="T11" fmla="*/ 1005 h 747"/>
                <a:gd name="T12" fmla="*/ 0 w 1049"/>
                <a:gd name="T13" fmla="*/ 2579 h 747"/>
                <a:gd name="T14" fmla="*/ 0 w 1049"/>
                <a:gd name="T15" fmla="*/ 2579 h 74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grpSp>
          <p:nvGrpSpPr>
            <p:cNvPr id="9" name="Group 12"/>
            <p:cNvGrpSpPr>
              <a:grpSpLocks/>
            </p:cNvGrpSpPr>
            <p:nvPr userDrawn="1"/>
          </p:nvGrpSpPr>
          <p:grpSpPr bwMode="auto">
            <a:xfrm>
              <a:off x="123" y="148"/>
              <a:ext cx="2386" cy="1081"/>
              <a:chOff x="123" y="148"/>
              <a:chExt cx="2386" cy="1081"/>
            </a:xfrm>
          </p:grpSpPr>
          <p:sp>
            <p:nvSpPr>
              <p:cNvPr id="10" name="Freeform 13"/>
              <p:cNvSpPr>
                <a:spLocks/>
              </p:cNvSpPr>
              <p:nvPr userDrawn="1"/>
            </p:nvSpPr>
            <p:spPr bwMode="auto">
              <a:xfrm>
                <a:off x="2005" y="934"/>
                <a:ext cx="212" cy="214"/>
              </a:xfrm>
              <a:custGeom>
                <a:avLst/>
                <a:gdLst>
                  <a:gd name="T0" fmla="*/ 3492 w 150"/>
                  <a:gd name="T1" fmla="*/ 0 h 173"/>
                  <a:gd name="T2" fmla="*/ 1285 w 150"/>
                  <a:gd name="T3" fmla="*/ 557 h 173"/>
                  <a:gd name="T4" fmla="*/ 0 w 150"/>
                  <a:gd name="T5" fmla="*/ 1453 h 173"/>
                  <a:gd name="T6" fmla="*/ 2541 w 150"/>
                  <a:gd name="T7" fmla="*/ 1343 h 173"/>
                  <a:gd name="T8" fmla="*/ 3273 w 150"/>
                  <a:gd name="T9" fmla="*/ 710 h 173"/>
                  <a:gd name="T10" fmla="*/ 4776 w 150"/>
                  <a:gd name="T11" fmla="*/ 225 h 173"/>
                  <a:gd name="T12" fmla="*/ 3492 w 150"/>
                  <a:gd name="T13" fmla="*/ 0 h 173"/>
                  <a:gd name="T14" fmla="*/ 3492 w 150"/>
                  <a:gd name="T15" fmla="*/ 0 h 17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" name="Freeform 14"/>
              <p:cNvSpPr>
                <a:spLocks/>
              </p:cNvSpPr>
              <p:nvPr userDrawn="1"/>
            </p:nvSpPr>
            <p:spPr bwMode="auto">
              <a:xfrm>
                <a:off x="123" y="148"/>
                <a:ext cx="2386" cy="1081"/>
              </a:xfrm>
              <a:custGeom>
                <a:avLst/>
                <a:gdLst>
                  <a:gd name="T0" fmla="*/ 5084 w 1684"/>
                  <a:gd name="T1" fmla="*/ 0 h 880"/>
                  <a:gd name="T2" fmla="*/ 2056 w 1684"/>
                  <a:gd name="T3" fmla="*/ 408 h 880"/>
                  <a:gd name="T4" fmla="*/ 0 w 1684"/>
                  <a:gd name="T5" fmla="*/ 1628 h 880"/>
                  <a:gd name="T6" fmla="*/ 2192 w 1684"/>
                  <a:gd name="T7" fmla="*/ 2808 h 880"/>
                  <a:gd name="T8" fmla="*/ 38536 w 1684"/>
                  <a:gd name="T9" fmla="*/ 6783 h 880"/>
                  <a:gd name="T10" fmla="*/ 46365 w 1684"/>
                  <a:gd name="T11" fmla="*/ 6535 h 880"/>
                  <a:gd name="T12" fmla="*/ 52709 w 1684"/>
                  <a:gd name="T13" fmla="*/ 6886 h 880"/>
                  <a:gd name="T14" fmla="*/ 54911 w 1684"/>
                  <a:gd name="T15" fmla="*/ 6329 h 880"/>
                  <a:gd name="T16" fmla="*/ 48970 w 1684"/>
                  <a:gd name="T17" fmla="*/ 5194 h 880"/>
                  <a:gd name="T18" fmla="*/ 46557 w 1684"/>
                  <a:gd name="T19" fmla="*/ 4011 h 880"/>
                  <a:gd name="T20" fmla="*/ 44652 w 1684"/>
                  <a:gd name="T21" fmla="*/ 4124 h 880"/>
                  <a:gd name="T22" fmla="*/ 46915 w 1684"/>
                  <a:gd name="T23" fmla="*/ 5194 h 880"/>
                  <a:gd name="T24" fmla="*/ 51452 w 1684"/>
                  <a:gd name="T25" fmla="*/ 6334 h 880"/>
                  <a:gd name="T26" fmla="*/ 46078 w 1684"/>
                  <a:gd name="T27" fmla="*/ 6158 h 880"/>
                  <a:gd name="T28" fmla="*/ 39740 w 1684"/>
                  <a:gd name="T29" fmla="*/ 6363 h 880"/>
                  <a:gd name="T30" fmla="*/ 40913 w 1684"/>
                  <a:gd name="T31" fmla="*/ 5082 h 880"/>
                  <a:gd name="T32" fmla="*/ 43630 w 1684"/>
                  <a:gd name="T33" fmla="*/ 4210 h 880"/>
                  <a:gd name="T34" fmla="*/ 40449 w 1684"/>
                  <a:gd name="T35" fmla="*/ 4319 h 880"/>
                  <a:gd name="T36" fmla="*/ 37983 w 1684"/>
                  <a:gd name="T37" fmla="*/ 5152 h 880"/>
                  <a:gd name="T38" fmla="*/ 37145 w 1684"/>
                  <a:gd name="T39" fmla="*/ 6192 h 880"/>
                  <a:gd name="T40" fmla="*/ 3493 w 1684"/>
                  <a:gd name="T41" fmla="*/ 2425 h 880"/>
                  <a:gd name="T42" fmla="*/ 2601 w 1684"/>
                  <a:gd name="T43" fmla="*/ 1680 h 880"/>
                  <a:gd name="T44" fmla="*/ 3357 w 1684"/>
                  <a:gd name="T45" fmla="*/ 747 h 880"/>
                  <a:gd name="T46" fmla="*/ 7064 w 1684"/>
                  <a:gd name="T47" fmla="*/ 0 h 880"/>
                  <a:gd name="T48" fmla="*/ 5084 w 1684"/>
                  <a:gd name="T49" fmla="*/ 0 h 880"/>
                  <a:gd name="T50" fmla="*/ 5084 w 1684"/>
                  <a:gd name="T51" fmla="*/ 0 h 880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0" t="0" r="r" b="b"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" name="Freeform 15"/>
              <p:cNvSpPr>
                <a:spLocks/>
              </p:cNvSpPr>
              <p:nvPr userDrawn="1"/>
            </p:nvSpPr>
            <p:spPr bwMode="auto">
              <a:xfrm>
                <a:off x="324" y="158"/>
                <a:ext cx="1686" cy="614"/>
              </a:xfrm>
              <a:custGeom>
                <a:avLst/>
                <a:gdLst>
                  <a:gd name="T0" fmla="*/ 3264 w 1190"/>
                  <a:gd name="T1" fmla="*/ 0 h 500"/>
                  <a:gd name="T2" fmla="*/ 38792 w 1190"/>
                  <a:gd name="T3" fmla="*/ 3820 h 500"/>
                  <a:gd name="T4" fmla="*/ 35052 w 1190"/>
                  <a:gd name="T5" fmla="*/ 3898 h 500"/>
                  <a:gd name="T6" fmla="*/ 0 w 1190"/>
                  <a:gd name="T7" fmla="*/ 210 h 500"/>
                  <a:gd name="T8" fmla="*/ 3264 w 1190"/>
                  <a:gd name="T9" fmla="*/ 0 h 500"/>
                  <a:gd name="T10" fmla="*/ 3264 w 1190"/>
                  <a:gd name="T11" fmla="*/ 0 h 5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" name="Freeform 16"/>
              <p:cNvSpPr>
                <a:spLocks/>
              </p:cNvSpPr>
              <p:nvPr userDrawn="1"/>
            </p:nvSpPr>
            <p:spPr bwMode="auto">
              <a:xfrm>
                <a:off x="409" y="251"/>
                <a:ext cx="227" cy="410"/>
              </a:xfrm>
              <a:custGeom>
                <a:avLst/>
                <a:gdLst>
                  <a:gd name="T0" fmla="*/ 3841 w 160"/>
                  <a:gd name="T1" fmla="*/ 0 h 335"/>
                  <a:gd name="T2" fmla="*/ 629 w 160"/>
                  <a:gd name="T3" fmla="*/ 804 h 335"/>
                  <a:gd name="T4" fmla="*/ 0 w 160"/>
                  <a:gd name="T5" fmla="*/ 1731 h 335"/>
                  <a:gd name="T6" fmla="*/ 1102 w 160"/>
                  <a:gd name="T7" fmla="*/ 2367 h 335"/>
                  <a:gd name="T8" fmla="*/ 3097 w 160"/>
                  <a:gd name="T9" fmla="*/ 2524 h 335"/>
                  <a:gd name="T10" fmla="*/ 2514 w 160"/>
                  <a:gd name="T11" fmla="*/ 1155 h 335"/>
                  <a:gd name="T12" fmla="*/ 5283 w 160"/>
                  <a:gd name="T13" fmla="*/ 132 h 335"/>
                  <a:gd name="T14" fmla="*/ 3841 w 160"/>
                  <a:gd name="T15" fmla="*/ 0 h 335"/>
                  <a:gd name="T16" fmla="*/ 3841 w 160"/>
                  <a:gd name="T17" fmla="*/ 0 h 33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" name="Freeform 17"/>
              <p:cNvSpPr>
                <a:spLocks/>
              </p:cNvSpPr>
              <p:nvPr userDrawn="1"/>
            </p:nvSpPr>
            <p:spPr bwMode="auto">
              <a:xfrm>
                <a:off x="846" y="536"/>
                <a:ext cx="691" cy="364"/>
              </a:xfrm>
              <a:custGeom>
                <a:avLst/>
                <a:gdLst>
                  <a:gd name="T0" fmla="*/ 455 w 489"/>
                  <a:gd name="T1" fmla="*/ 272 h 296"/>
                  <a:gd name="T2" fmla="*/ 5070 w 489"/>
                  <a:gd name="T3" fmla="*/ 525 h 296"/>
                  <a:gd name="T4" fmla="*/ 10287 w 489"/>
                  <a:gd name="T5" fmla="*/ 1086 h 296"/>
                  <a:gd name="T6" fmla="*/ 13970 w 489"/>
                  <a:gd name="T7" fmla="*/ 1925 h 296"/>
                  <a:gd name="T8" fmla="*/ 10349 w 489"/>
                  <a:gd name="T9" fmla="*/ 1821 h 296"/>
                  <a:gd name="T10" fmla="*/ 4400 w 489"/>
                  <a:gd name="T11" fmla="*/ 1156 h 296"/>
                  <a:gd name="T12" fmla="*/ 1584 w 489"/>
                  <a:gd name="T13" fmla="*/ 633 h 296"/>
                  <a:gd name="T14" fmla="*/ 3387 w 489"/>
                  <a:gd name="T15" fmla="*/ 1290 h 296"/>
                  <a:gd name="T16" fmla="*/ 8633 w 489"/>
                  <a:gd name="T17" fmla="*/ 2134 h 296"/>
                  <a:gd name="T18" fmla="*/ 14787 w 489"/>
                  <a:gd name="T19" fmla="*/ 2348 h 296"/>
                  <a:gd name="T20" fmla="*/ 15520 w 489"/>
                  <a:gd name="T21" fmla="*/ 1772 h 296"/>
                  <a:gd name="T22" fmla="*/ 12509 w 489"/>
                  <a:gd name="T23" fmla="*/ 953 h 296"/>
                  <a:gd name="T24" fmla="*/ 5390 w 489"/>
                  <a:gd name="T25" fmla="*/ 137 h 296"/>
                  <a:gd name="T26" fmla="*/ 0 w 489"/>
                  <a:gd name="T27" fmla="*/ 0 h 296"/>
                  <a:gd name="T28" fmla="*/ 455 w 489"/>
                  <a:gd name="T29" fmla="*/ 272 h 296"/>
                  <a:gd name="T30" fmla="*/ 455 w 489"/>
                  <a:gd name="T31" fmla="*/ 272 h 29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</p:grpSp>
      <p:grpSp>
        <p:nvGrpSpPr>
          <p:cNvPr id="15" name="Group 18"/>
          <p:cNvGrpSpPr>
            <a:grpSpLocks/>
          </p:cNvGrpSpPr>
          <p:nvPr/>
        </p:nvGrpSpPr>
        <p:grpSpPr bwMode="auto">
          <a:xfrm>
            <a:off x="7915275" y="4368800"/>
            <a:ext cx="742950" cy="1058863"/>
            <a:chOff x="4986" y="2752"/>
            <a:chExt cx="468" cy="667"/>
          </a:xfrm>
        </p:grpSpPr>
        <p:sp>
          <p:nvSpPr>
            <p:cNvPr id="16" name="Freeform 19"/>
            <p:cNvSpPr>
              <a:spLocks/>
            </p:cNvSpPr>
            <p:nvPr userDrawn="1"/>
          </p:nvSpPr>
          <p:spPr bwMode="auto">
            <a:xfrm rot="7320404">
              <a:off x="4909" y="2936"/>
              <a:ext cx="629" cy="293"/>
            </a:xfrm>
            <a:custGeom>
              <a:avLst/>
              <a:gdLst>
                <a:gd name="T0" fmla="*/ 77 w 794"/>
                <a:gd name="T1" fmla="*/ 13 h 414"/>
                <a:gd name="T2" fmla="*/ 69 w 794"/>
                <a:gd name="T3" fmla="*/ 10 h 414"/>
                <a:gd name="T4" fmla="*/ 54 w 794"/>
                <a:gd name="T5" fmla="*/ 6 h 414"/>
                <a:gd name="T6" fmla="*/ 6 w 794"/>
                <a:gd name="T7" fmla="*/ 0 h 414"/>
                <a:gd name="T8" fmla="*/ 2 w 794"/>
                <a:gd name="T9" fmla="*/ 1 h 414"/>
                <a:gd name="T10" fmla="*/ 0 w 794"/>
                <a:gd name="T11" fmla="*/ 3 h 414"/>
                <a:gd name="T12" fmla="*/ 2 w 794"/>
                <a:gd name="T13" fmla="*/ 5 h 414"/>
                <a:gd name="T14" fmla="*/ 56 w 794"/>
                <a:gd name="T15" fmla="*/ 13 h 414"/>
                <a:gd name="T16" fmla="*/ 67 w 794"/>
                <a:gd name="T17" fmla="*/ 13 h 414"/>
                <a:gd name="T18" fmla="*/ 77 w 794"/>
                <a:gd name="T19" fmla="*/ 13 h 414"/>
                <a:gd name="T20" fmla="*/ 77 w 794"/>
                <a:gd name="T21" fmla="*/ 13 h 414"/>
                <a:gd name="T22" fmla="*/ 77 w 794"/>
                <a:gd name="T23" fmla="*/ 13 h 41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" name="Freeform 20"/>
            <p:cNvSpPr>
              <a:spLocks/>
            </p:cNvSpPr>
            <p:nvPr userDrawn="1"/>
          </p:nvSpPr>
          <p:spPr bwMode="auto">
            <a:xfrm rot="7320404">
              <a:off x="4893" y="2923"/>
              <a:ext cx="627" cy="290"/>
            </a:xfrm>
            <a:custGeom>
              <a:avLst/>
              <a:gdLst>
                <a:gd name="T0" fmla="*/ 0 w 1586"/>
                <a:gd name="T1" fmla="*/ 0 h 821"/>
                <a:gd name="T2" fmla="*/ 0 w 1586"/>
                <a:gd name="T3" fmla="*/ 0 h 821"/>
                <a:gd name="T4" fmla="*/ 0 w 1586"/>
                <a:gd name="T5" fmla="*/ 0 h 821"/>
                <a:gd name="T6" fmla="*/ 0 w 1586"/>
                <a:gd name="T7" fmla="*/ 0 h 821"/>
                <a:gd name="T8" fmla="*/ 0 w 1586"/>
                <a:gd name="T9" fmla="*/ 0 h 821"/>
                <a:gd name="T10" fmla="*/ 0 w 1586"/>
                <a:gd name="T11" fmla="*/ 0 h 821"/>
                <a:gd name="T12" fmla="*/ 0 w 1586"/>
                <a:gd name="T13" fmla="*/ 0 h 821"/>
                <a:gd name="T14" fmla="*/ 0 w 1586"/>
                <a:gd name="T15" fmla="*/ 0 h 821"/>
                <a:gd name="T16" fmla="*/ 0 w 1586"/>
                <a:gd name="T17" fmla="*/ 0 h 821"/>
                <a:gd name="T18" fmla="*/ 0 w 1586"/>
                <a:gd name="T19" fmla="*/ 0 h 821"/>
                <a:gd name="T20" fmla="*/ 0 w 1586"/>
                <a:gd name="T21" fmla="*/ 0 h 821"/>
                <a:gd name="T22" fmla="*/ 0 w 1586"/>
                <a:gd name="T23" fmla="*/ 0 h 821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8" name="Freeform 21"/>
            <p:cNvSpPr>
              <a:spLocks/>
            </p:cNvSpPr>
            <p:nvPr userDrawn="1"/>
          </p:nvSpPr>
          <p:spPr bwMode="auto">
            <a:xfrm rot="7320404">
              <a:off x="5000" y="2912"/>
              <a:ext cx="416" cy="265"/>
            </a:xfrm>
            <a:custGeom>
              <a:avLst/>
              <a:gdLst>
                <a:gd name="T0" fmla="*/ 0 w 1049"/>
                <a:gd name="T1" fmla="*/ 0 h 747"/>
                <a:gd name="T2" fmla="*/ 0 w 1049"/>
                <a:gd name="T3" fmla="*/ 0 h 747"/>
                <a:gd name="T4" fmla="*/ 0 w 1049"/>
                <a:gd name="T5" fmla="*/ 0 h 747"/>
                <a:gd name="T6" fmla="*/ 0 w 1049"/>
                <a:gd name="T7" fmla="*/ 0 h 747"/>
                <a:gd name="T8" fmla="*/ 0 w 1049"/>
                <a:gd name="T9" fmla="*/ 0 h 747"/>
                <a:gd name="T10" fmla="*/ 0 w 1049"/>
                <a:gd name="T11" fmla="*/ 0 h 747"/>
                <a:gd name="T12" fmla="*/ 0 w 1049"/>
                <a:gd name="T13" fmla="*/ 0 h 747"/>
                <a:gd name="T14" fmla="*/ 0 w 1049"/>
                <a:gd name="T15" fmla="*/ 0 h 74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grpSp>
          <p:nvGrpSpPr>
            <p:cNvPr id="19" name="Group 22"/>
            <p:cNvGrpSpPr>
              <a:grpSpLocks/>
            </p:cNvGrpSpPr>
            <p:nvPr userDrawn="1"/>
          </p:nvGrpSpPr>
          <p:grpSpPr bwMode="auto">
            <a:xfrm>
              <a:off x="4986" y="2752"/>
              <a:ext cx="468" cy="667"/>
              <a:chOff x="4986" y="2752"/>
              <a:chExt cx="468" cy="667"/>
            </a:xfrm>
          </p:grpSpPr>
          <p:sp>
            <p:nvSpPr>
              <p:cNvPr id="20" name="Freeform 23"/>
              <p:cNvSpPr>
                <a:spLocks/>
              </p:cNvSpPr>
              <p:nvPr userDrawn="1"/>
            </p:nvSpPr>
            <p:spPr bwMode="auto">
              <a:xfrm rot="7320404">
                <a:off x="4987" y="3190"/>
                <a:ext cx="59" cy="61"/>
              </a:xfrm>
              <a:custGeom>
                <a:avLst/>
                <a:gdLst>
                  <a:gd name="T0" fmla="*/ 0 w 150"/>
                  <a:gd name="T1" fmla="*/ 0 h 173"/>
                  <a:gd name="T2" fmla="*/ 0 w 150"/>
                  <a:gd name="T3" fmla="*/ 0 h 173"/>
                  <a:gd name="T4" fmla="*/ 0 w 150"/>
                  <a:gd name="T5" fmla="*/ 0 h 173"/>
                  <a:gd name="T6" fmla="*/ 0 w 150"/>
                  <a:gd name="T7" fmla="*/ 0 h 173"/>
                  <a:gd name="T8" fmla="*/ 0 w 150"/>
                  <a:gd name="T9" fmla="*/ 0 h 173"/>
                  <a:gd name="T10" fmla="*/ 0 w 150"/>
                  <a:gd name="T11" fmla="*/ 0 h 173"/>
                  <a:gd name="T12" fmla="*/ 0 w 150"/>
                  <a:gd name="T13" fmla="*/ 0 h 173"/>
                  <a:gd name="T14" fmla="*/ 0 w 150"/>
                  <a:gd name="T15" fmla="*/ 0 h 17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" name="Freeform 24"/>
              <p:cNvSpPr>
                <a:spLocks/>
              </p:cNvSpPr>
              <p:nvPr userDrawn="1"/>
            </p:nvSpPr>
            <p:spPr bwMode="auto">
              <a:xfrm rot="7320404">
                <a:off x="4887" y="2930"/>
                <a:ext cx="667" cy="311"/>
              </a:xfrm>
              <a:custGeom>
                <a:avLst/>
                <a:gdLst>
                  <a:gd name="T0" fmla="*/ 0 w 1684"/>
                  <a:gd name="T1" fmla="*/ 0 h 880"/>
                  <a:gd name="T2" fmla="*/ 0 w 1684"/>
                  <a:gd name="T3" fmla="*/ 0 h 880"/>
                  <a:gd name="T4" fmla="*/ 0 w 1684"/>
                  <a:gd name="T5" fmla="*/ 0 h 880"/>
                  <a:gd name="T6" fmla="*/ 0 w 1684"/>
                  <a:gd name="T7" fmla="*/ 0 h 880"/>
                  <a:gd name="T8" fmla="*/ 0 w 1684"/>
                  <a:gd name="T9" fmla="*/ 0 h 880"/>
                  <a:gd name="T10" fmla="*/ 0 w 1684"/>
                  <a:gd name="T11" fmla="*/ 0 h 880"/>
                  <a:gd name="T12" fmla="*/ 0 w 1684"/>
                  <a:gd name="T13" fmla="*/ 0 h 880"/>
                  <a:gd name="T14" fmla="*/ 0 w 1684"/>
                  <a:gd name="T15" fmla="*/ 0 h 880"/>
                  <a:gd name="T16" fmla="*/ 0 w 1684"/>
                  <a:gd name="T17" fmla="*/ 0 h 880"/>
                  <a:gd name="T18" fmla="*/ 0 w 1684"/>
                  <a:gd name="T19" fmla="*/ 0 h 880"/>
                  <a:gd name="T20" fmla="*/ 0 w 1684"/>
                  <a:gd name="T21" fmla="*/ 0 h 880"/>
                  <a:gd name="T22" fmla="*/ 0 w 1684"/>
                  <a:gd name="T23" fmla="*/ 0 h 880"/>
                  <a:gd name="T24" fmla="*/ 0 w 1684"/>
                  <a:gd name="T25" fmla="*/ 0 h 880"/>
                  <a:gd name="T26" fmla="*/ 0 w 1684"/>
                  <a:gd name="T27" fmla="*/ 0 h 880"/>
                  <a:gd name="T28" fmla="*/ 0 w 1684"/>
                  <a:gd name="T29" fmla="*/ 0 h 880"/>
                  <a:gd name="T30" fmla="*/ 0 w 1684"/>
                  <a:gd name="T31" fmla="*/ 0 h 880"/>
                  <a:gd name="T32" fmla="*/ 0 w 1684"/>
                  <a:gd name="T33" fmla="*/ 0 h 880"/>
                  <a:gd name="T34" fmla="*/ 0 w 1684"/>
                  <a:gd name="T35" fmla="*/ 0 h 880"/>
                  <a:gd name="T36" fmla="*/ 0 w 1684"/>
                  <a:gd name="T37" fmla="*/ 0 h 880"/>
                  <a:gd name="T38" fmla="*/ 0 w 1684"/>
                  <a:gd name="T39" fmla="*/ 0 h 880"/>
                  <a:gd name="T40" fmla="*/ 0 w 1684"/>
                  <a:gd name="T41" fmla="*/ 0 h 880"/>
                  <a:gd name="T42" fmla="*/ 0 w 1684"/>
                  <a:gd name="T43" fmla="*/ 0 h 880"/>
                  <a:gd name="T44" fmla="*/ 0 w 1684"/>
                  <a:gd name="T45" fmla="*/ 0 h 880"/>
                  <a:gd name="T46" fmla="*/ 0 w 1684"/>
                  <a:gd name="T47" fmla="*/ 0 h 880"/>
                  <a:gd name="T48" fmla="*/ 0 w 1684"/>
                  <a:gd name="T49" fmla="*/ 0 h 880"/>
                  <a:gd name="T50" fmla="*/ 0 w 1684"/>
                  <a:gd name="T51" fmla="*/ 0 h 880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0" t="0" r="r" b="b"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2" name="Freeform 25"/>
              <p:cNvSpPr>
                <a:spLocks/>
              </p:cNvSpPr>
              <p:nvPr userDrawn="1"/>
            </p:nvSpPr>
            <p:spPr bwMode="auto">
              <a:xfrm rot="7320404">
                <a:off x="5062" y="2997"/>
                <a:ext cx="472" cy="176"/>
              </a:xfrm>
              <a:custGeom>
                <a:avLst/>
                <a:gdLst>
                  <a:gd name="T0" fmla="*/ 0 w 1190"/>
                  <a:gd name="T1" fmla="*/ 0 h 500"/>
                  <a:gd name="T2" fmla="*/ 0 w 1190"/>
                  <a:gd name="T3" fmla="*/ 0 h 500"/>
                  <a:gd name="T4" fmla="*/ 0 w 1190"/>
                  <a:gd name="T5" fmla="*/ 0 h 500"/>
                  <a:gd name="T6" fmla="*/ 0 w 1190"/>
                  <a:gd name="T7" fmla="*/ 0 h 500"/>
                  <a:gd name="T8" fmla="*/ 0 w 1190"/>
                  <a:gd name="T9" fmla="*/ 0 h 500"/>
                  <a:gd name="T10" fmla="*/ 0 w 1190"/>
                  <a:gd name="T11" fmla="*/ 0 h 5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3" name="Freeform 26"/>
              <p:cNvSpPr>
                <a:spLocks/>
              </p:cNvSpPr>
              <p:nvPr userDrawn="1"/>
            </p:nvSpPr>
            <p:spPr bwMode="auto">
              <a:xfrm rot="7320404">
                <a:off x="5363" y="2874"/>
                <a:ext cx="63" cy="118"/>
              </a:xfrm>
              <a:custGeom>
                <a:avLst/>
                <a:gdLst>
                  <a:gd name="T0" fmla="*/ 0 w 160"/>
                  <a:gd name="T1" fmla="*/ 0 h 335"/>
                  <a:gd name="T2" fmla="*/ 0 w 160"/>
                  <a:gd name="T3" fmla="*/ 0 h 335"/>
                  <a:gd name="T4" fmla="*/ 0 w 160"/>
                  <a:gd name="T5" fmla="*/ 0 h 335"/>
                  <a:gd name="T6" fmla="*/ 0 w 160"/>
                  <a:gd name="T7" fmla="*/ 0 h 335"/>
                  <a:gd name="T8" fmla="*/ 0 w 160"/>
                  <a:gd name="T9" fmla="*/ 0 h 335"/>
                  <a:gd name="T10" fmla="*/ 0 w 160"/>
                  <a:gd name="T11" fmla="*/ 0 h 335"/>
                  <a:gd name="T12" fmla="*/ 0 w 160"/>
                  <a:gd name="T13" fmla="*/ 0 h 335"/>
                  <a:gd name="T14" fmla="*/ 0 w 160"/>
                  <a:gd name="T15" fmla="*/ 0 h 335"/>
                  <a:gd name="T16" fmla="*/ 0 w 160"/>
                  <a:gd name="T17" fmla="*/ 0 h 33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4" name="Freeform 27"/>
              <p:cNvSpPr>
                <a:spLocks/>
              </p:cNvSpPr>
              <p:nvPr userDrawn="1"/>
            </p:nvSpPr>
            <p:spPr bwMode="auto">
              <a:xfrm rot="7320404">
                <a:off x="5136" y="3000"/>
                <a:ext cx="193" cy="104"/>
              </a:xfrm>
              <a:custGeom>
                <a:avLst/>
                <a:gdLst>
                  <a:gd name="T0" fmla="*/ 0 w 489"/>
                  <a:gd name="T1" fmla="*/ 0 h 296"/>
                  <a:gd name="T2" fmla="*/ 0 w 489"/>
                  <a:gd name="T3" fmla="*/ 0 h 296"/>
                  <a:gd name="T4" fmla="*/ 0 w 489"/>
                  <a:gd name="T5" fmla="*/ 0 h 296"/>
                  <a:gd name="T6" fmla="*/ 0 w 489"/>
                  <a:gd name="T7" fmla="*/ 0 h 296"/>
                  <a:gd name="T8" fmla="*/ 0 w 489"/>
                  <a:gd name="T9" fmla="*/ 0 h 296"/>
                  <a:gd name="T10" fmla="*/ 0 w 489"/>
                  <a:gd name="T11" fmla="*/ 0 h 296"/>
                  <a:gd name="T12" fmla="*/ 0 w 489"/>
                  <a:gd name="T13" fmla="*/ 0 h 296"/>
                  <a:gd name="T14" fmla="*/ 0 w 489"/>
                  <a:gd name="T15" fmla="*/ 0 h 296"/>
                  <a:gd name="T16" fmla="*/ 0 w 489"/>
                  <a:gd name="T17" fmla="*/ 0 h 296"/>
                  <a:gd name="T18" fmla="*/ 0 w 489"/>
                  <a:gd name="T19" fmla="*/ 0 h 296"/>
                  <a:gd name="T20" fmla="*/ 0 w 489"/>
                  <a:gd name="T21" fmla="*/ 0 h 296"/>
                  <a:gd name="T22" fmla="*/ 0 w 489"/>
                  <a:gd name="T23" fmla="*/ 0 h 296"/>
                  <a:gd name="T24" fmla="*/ 0 w 489"/>
                  <a:gd name="T25" fmla="*/ 0 h 296"/>
                  <a:gd name="T26" fmla="*/ 0 w 489"/>
                  <a:gd name="T27" fmla="*/ 0 h 296"/>
                  <a:gd name="T28" fmla="*/ 0 w 489"/>
                  <a:gd name="T29" fmla="*/ 0 h 296"/>
                  <a:gd name="T30" fmla="*/ 0 w 489"/>
                  <a:gd name="T31" fmla="*/ 0 h 29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</p:grpSp>
      <p:sp>
        <p:nvSpPr>
          <p:cNvPr id="25" name="Freeform 28"/>
          <p:cNvSpPr>
            <a:spLocks/>
          </p:cNvSpPr>
          <p:nvPr/>
        </p:nvSpPr>
        <p:spPr bwMode="auto">
          <a:xfrm>
            <a:off x="901700" y="5054600"/>
            <a:ext cx="6807200" cy="728663"/>
          </a:xfrm>
          <a:custGeom>
            <a:avLst/>
            <a:gdLst>
              <a:gd name="T0" fmla="*/ 0 w 4288"/>
              <a:gd name="T1" fmla="*/ 0 h 459"/>
              <a:gd name="T2" fmla="*/ 2147483646 w 4288"/>
              <a:gd name="T3" fmla="*/ 2147483646 h 459"/>
              <a:gd name="T4" fmla="*/ 2147483646 w 4288"/>
              <a:gd name="T5" fmla="*/ 2147483646 h 459"/>
              <a:gd name="T6" fmla="*/ 2147483646 w 4288"/>
              <a:gd name="T7" fmla="*/ 2147483646 h 459"/>
              <a:gd name="T8" fmla="*/ 2147483646 w 4288"/>
              <a:gd name="T9" fmla="*/ 2147483646 h 459"/>
              <a:gd name="T10" fmla="*/ 2147483646 w 4288"/>
              <a:gd name="T11" fmla="*/ 2147483646 h 459"/>
              <a:gd name="T12" fmla="*/ 2147483646 w 4288"/>
              <a:gd name="T13" fmla="*/ 2147483646 h 459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4288" h="459">
                <a:moveTo>
                  <a:pt x="0" y="0"/>
                </a:moveTo>
                <a:cubicBezTo>
                  <a:pt x="136" y="43"/>
                  <a:pt x="556" y="232"/>
                  <a:pt x="816" y="256"/>
                </a:cubicBezTo>
                <a:cubicBezTo>
                  <a:pt x="1076" y="280"/>
                  <a:pt x="1387" y="124"/>
                  <a:pt x="1560" y="144"/>
                </a:cubicBezTo>
                <a:cubicBezTo>
                  <a:pt x="1733" y="164"/>
                  <a:pt x="1725" y="375"/>
                  <a:pt x="1856" y="376"/>
                </a:cubicBezTo>
                <a:cubicBezTo>
                  <a:pt x="1987" y="377"/>
                  <a:pt x="2064" y="139"/>
                  <a:pt x="2344" y="152"/>
                </a:cubicBezTo>
                <a:cubicBezTo>
                  <a:pt x="2624" y="165"/>
                  <a:pt x="3212" y="459"/>
                  <a:pt x="3536" y="456"/>
                </a:cubicBezTo>
                <a:cubicBezTo>
                  <a:pt x="3860" y="453"/>
                  <a:pt x="4165" y="188"/>
                  <a:pt x="4288" y="136"/>
                </a:cubicBezTo>
              </a:path>
            </a:pathLst>
          </a:custGeom>
          <a:noFill/>
          <a:ln w="76200" cap="flat" cmpd="sng">
            <a:solidFill>
              <a:schemeClr val="folHlink"/>
            </a:solidFill>
            <a:prstDash val="solid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6" name="Freeform 29"/>
          <p:cNvSpPr>
            <a:spLocks/>
          </p:cNvSpPr>
          <p:nvPr/>
        </p:nvSpPr>
        <p:spPr bwMode="auto">
          <a:xfrm>
            <a:off x="4076700" y="1930400"/>
            <a:ext cx="889000" cy="381000"/>
          </a:xfrm>
          <a:custGeom>
            <a:avLst/>
            <a:gdLst>
              <a:gd name="T0" fmla="*/ 0 w 560"/>
              <a:gd name="T1" fmla="*/ 2147483646 h 240"/>
              <a:gd name="T2" fmla="*/ 2147483646 w 560"/>
              <a:gd name="T3" fmla="*/ 2147483646 h 240"/>
              <a:gd name="T4" fmla="*/ 2147483646 w 560"/>
              <a:gd name="T5" fmla="*/ 2147483646 h 240"/>
              <a:gd name="T6" fmla="*/ 2147483646 w 560"/>
              <a:gd name="T7" fmla="*/ 2147483646 h 24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560" h="240">
                <a:moveTo>
                  <a:pt x="0" y="32"/>
                </a:moveTo>
                <a:cubicBezTo>
                  <a:pt x="102" y="89"/>
                  <a:pt x="205" y="147"/>
                  <a:pt x="280" y="144"/>
                </a:cubicBezTo>
                <a:cubicBezTo>
                  <a:pt x="355" y="141"/>
                  <a:pt x="401" y="0"/>
                  <a:pt x="448" y="16"/>
                </a:cubicBezTo>
                <a:cubicBezTo>
                  <a:pt x="495" y="32"/>
                  <a:pt x="541" y="201"/>
                  <a:pt x="560" y="240"/>
                </a:cubicBezTo>
              </a:path>
            </a:pathLst>
          </a:custGeom>
          <a:noFill/>
          <a:ln w="114300" cmpd="sng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371600" y="1511300"/>
            <a:ext cx="6400800" cy="2273300"/>
          </a:xfrm>
          <a:effectLst>
            <a:outerShdw dist="45791" dir="2021404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3300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pPr lvl="0"/>
            <a:r>
              <a:rPr lang="ru-RU" altLang="ru-RU" noProof="0" smtClean="0"/>
              <a:t>Образец заголовка</a:t>
            </a:r>
          </a:p>
        </p:txBody>
      </p:sp>
      <p:sp>
        <p:nvSpPr>
          <p:cNvPr id="1024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549400" y="4051300"/>
            <a:ext cx="6032500" cy="1003300"/>
          </a:xfrm>
        </p:spPr>
        <p:txBody>
          <a:bodyPr/>
          <a:lstStyle>
            <a:lvl1pPr marL="0" indent="0" algn="ctr">
              <a:buFontTx/>
              <a:buNone/>
              <a:defRPr sz="2800"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pPr lvl="0"/>
            <a:r>
              <a:rPr lang="ru-RU" altLang="ru-RU" noProof="0" smtClean="0"/>
              <a:t>Образец подзаголовка</a:t>
            </a:r>
          </a:p>
        </p:txBody>
      </p:sp>
      <p:sp>
        <p:nvSpPr>
          <p:cNvPr id="27" name="Rectangle 5"/>
          <p:cNvSpPr>
            <a:spLocks noGrp="1" noChangeArrowheads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28" name="Rectangle 6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29" name="Rectangle 7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C784C53-E66C-4FF7-BF39-27E3EB32859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493713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C7B576-3F38-4B35-A4C9-7799906B65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6568158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457950" y="152400"/>
            <a:ext cx="1924050" cy="5334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85800" y="152400"/>
            <a:ext cx="5619750" cy="53340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5D2B15-DCA2-4E9C-A16B-6996DFBB18F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44814269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2"/>
          <p:cNvSpPr>
            <a:spLocks/>
          </p:cNvSpPr>
          <p:nvPr/>
        </p:nvSpPr>
        <p:spPr bwMode="blackWhite">
          <a:xfrm>
            <a:off x="20638" y="12700"/>
            <a:ext cx="8896350" cy="6780213"/>
          </a:xfrm>
          <a:custGeom>
            <a:avLst/>
            <a:gdLst>
              <a:gd name="T0" fmla="*/ 2147483646 w 3985"/>
              <a:gd name="T1" fmla="*/ 0 h 3619"/>
              <a:gd name="T2" fmla="*/ 0 w 3985"/>
              <a:gd name="T3" fmla="*/ 2147483646 h 3619"/>
              <a:gd name="T4" fmla="*/ 2147483646 w 3985"/>
              <a:gd name="T5" fmla="*/ 2147483646 h 3619"/>
              <a:gd name="T6" fmla="*/ 2147483646 w 3985"/>
              <a:gd name="T7" fmla="*/ 2147483646 h 3619"/>
              <a:gd name="T8" fmla="*/ 2147483646 w 3985"/>
              <a:gd name="T9" fmla="*/ 0 h 3619"/>
              <a:gd name="T10" fmla="*/ 2147483646 w 3985"/>
              <a:gd name="T11" fmla="*/ 0 h 361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3985" h="3619">
                <a:moveTo>
                  <a:pt x="2822" y="0"/>
                </a:moveTo>
                <a:lnTo>
                  <a:pt x="0" y="975"/>
                </a:lnTo>
                <a:lnTo>
                  <a:pt x="2169" y="3619"/>
                </a:lnTo>
                <a:lnTo>
                  <a:pt x="3985" y="1125"/>
                </a:lnTo>
                <a:lnTo>
                  <a:pt x="2822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grpSp>
        <p:nvGrpSpPr>
          <p:cNvPr id="5" name="Group 8"/>
          <p:cNvGrpSpPr>
            <a:grpSpLocks/>
          </p:cNvGrpSpPr>
          <p:nvPr/>
        </p:nvGrpSpPr>
        <p:grpSpPr bwMode="auto">
          <a:xfrm>
            <a:off x="195263" y="234950"/>
            <a:ext cx="3787775" cy="1778000"/>
            <a:chOff x="123" y="148"/>
            <a:chExt cx="2386" cy="1120"/>
          </a:xfrm>
        </p:grpSpPr>
        <p:sp>
          <p:nvSpPr>
            <p:cNvPr id="6" name="Freeform 9"/>
            <p:cNvSpPr>
              <a:spLocks/>
            </p:cNvSpPr>
            <p:nvPr userDrawn="1"/>
          </p:nvSpPr>
          <p:spPr bwMode="auto">
            <a:xfrm>
              <a:off x="177" y="177"/>
              <a:ext cx="2250" cy="1017"/>
            </a:xfrm>
            <a:custGeom>
              <a:avLst/>
              <a:gdLst>
                <a:gd name="T0" fmla="*/ 212895360 w 794"/>
                <a:gd name="T1" fmla="*/ 19069064 h 414"/>
                <a:gd name="T2" fmla="*/ 190391823 w 794"/>
                <a:gd name="T3" fmla="*/ 15356128 h 414"/>
                <a:gd name="T4" fmla="*/ 149126736 w 794"/>
                <a:gd name="T5" fmla="*/ 10146842 h 414"/>
                <a:gd name="T6" fmla="*/ 19031704 w 794"/>
                <a:gd name="T7" fmla="*/ 0 h 414"/>
                <a:gd name="T8" fmla="*/ 6138108 w 794"/>
                <a:gd name="T9" fmla="*/ 961355 h 414"/>
                <a:gd name="T10" fmla="*/ 0 w 794"/>
                <a:gd name="T11" fmla="*/ 4010436 h 414"/>
                <a:gd name="T12" fmla="*/ 7480275 w 794"/>
                <a:gd name="T13" fmla="*/ 7489392 h 414"/>
                <a:gd name="T14" fmla="*/ 152827569 w 794"/>
                <a:gd name="T15" fmla="*/ 19757234 h 414"/>
                <a:gd name="T16" fmla="*/ 184673414 w 794"/>
                <a:gd name="T17" fmla="*/ 18971656 h 414"/>
                <a:gd name="T18" fmla="*/ 210421196 w 794"/>
                <a:gd name="T19" fmla="*/ 19987745 h 414"/>
                <a:gd name="T20" fmla="*/ 212895360 w 794"/>
                <a:gd name="T21" fmla="*/ 19069064 h 414"/>
                <a:gd name="T22" fmla="*/ 212895360 w 794"/>
                <a:gd name="T23" fmla="*/ 19069064 h 41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" name="Freeform 10"/>
            <p:cNvSpPr>
              <a:spLocks/>
            </p:cNvSpPr>
            <p:nvPr userDrawn="1"/>
          </p:nvSpPr>
          <p:spPr bwMode="auto">
            <a:xfrm>
              <a:off x="166" y="261"/>
              <a:ext cx="2244" cy="1007"/>
            </a:xfrm>
            <a:custGeom>
              <a:avLst/>
              <a:gdLst>
                <a:gd name="T0" fmla="*/ 8819 w 1586"/>
                <a:gd name="T1" fmla="*/ 0 h 821"/>
                <a:gd name="T2" fmla="*/ 85661 w 1586"/>
                <a:gd name="T3" fmla="*/ 6016 h 821"/>
                <a:gd name="T4" fmla="*/ 91898 w 1586"/>
                <a:gd name="T5" fmla="*/ 7396 h 821"/>
                <a:gd name="T6" fmla="*/ 102081 w 1586"/>
                <a:gd name="T7" fmla="*/ 9180 h 821"/>
                <a:gd name="T8" fmla="*/ 100730 w 1586"/>
                <a:gd name="T9" fmla="*/ 9518 h 821"/>
                <a:gd name="T10" fmla="*/ 86868 w 1586"/>
                <a:gd name="T11" fmla="*/ 9122 h 821"/>
                <a:gd name="T12" fmla="*/ 73680 w 1586"/>
                <a:gd name="T13" fmla="*/ 9402 h 821"/>
                <a:gd name="T14" fmla="*/ 2664 w 1586"/>
                <a:gd name="T15" fmla="*/ 3464 h 821"/>
                <a:gd name="T16" fmla="*/ 0 w 1586"/>
                <a:gd name="T17" fmla="*/ 1740 h 821"/>
                <a:gd name="T18" fmla="*/ 2954 w 1586"/>
                <a:gd name="T19" fmla="*/ 367 h 821"/>
                <a:gd name="T20" fmla="*/ 8819 w 1586"/>
                <a:gd name="T21" fmla="*/ 0 h 821"/>
                <a:gd name="T22" fmla="*/ 8819 w 1586"/>
                <a:gd name="T23" fmla="*/ 0 h 821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" name="Freeform 11"/>
            <p:cNvSpPr>
              <a:spLocks/>
            </p:cNvSpPr>
            <p:nvPr userDrawn="1"/>
          </p:nvSpPr>
          <p:spPr bwMode="auto">
            <a:xfrm>
              <a:off x="474" y="344"/>
              <a:ext cx="1488" cy="919"/>
            </a:xfrm>
            <a:custGeom>
              <a:avLst/>
              <a:gdLst>
                <a:gd name="T0" fmla="*/ 0 w 1049"/>
                <a:gd name="T1" fmla="*/ 3904 h 747"/>
                <a:gd name="T2" fmla="*/ 61178 w 1049"/>
                <a:gd name="T3" fmla="*/ 8981 h 747"/>
                <a:gd name="T4" fmla="*/ 62316 w 1049"/>
                <a:gd name="T5" fmla="*/ 6421 h 747"/>
                <a:gd name="T6" fmla="*/ 69614 w 1049"/>
                <a:gd name="T7" fmla="*/ 5076 h 747"/>
                <a:gd name="T8" fmla="*/ 5175 w 1049"/>
                <a:gd name="T9" fmla="*/ 0 h 747"/>
                <a:gd name="T10" fmla="*/ 0 w 1049"/>
                <a:gd name="T11" fmla="*/ 1521 h 747"/>
                <a:gd name="T12" fmla="*/ 0 w 1049"/>
                <a:gd name="T13" fmla="*/ 3904 h 747"/>
                <a:gd name="T14" fmla="*/ 0 w 1049"/>
                <a:gd name="T15" fmla="*/ 3904 h 74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grpSp>
          <p:nvGrpSpPr>
            <p:cNvPr id="9" name="Group 12"/>
            <p:cNvGrpSpPr>
              <a:grpSpLocks/>
            </p:cNvGrpSpPr>
            <p:nvPr userDrawn="1"/>
          </p:nvGrpSpPr>
          <p:grpSpPr bwMode="auto">
            <a:xfrm>
              <a:off x="123" y="148"/>
              <a:ext cx="2386" cy="1081"/>
              <a:chOff x="123" y="148"/>
              <a:chExt cx="2386" cy="1081"/>
            </a:xfrm>
          </p:grpSpPr>
          <p:sp>
            <p:nvSpPr>
              <p:cNvPr id="10" name="Freeform 13"/>
              <p:cNvSpPr>
                <a:spLocks/>
              </p:cNvSpPr>
              <p:nvPr userDrawn="1"/>
            </p:nvSpPr>
            <p:spPr bwMode="auto">
              <a:xfrm>
                <a:off x="2005" y="934"/>
                <a:ext cx="212" cy="214"/>
              </a:xfrm>
              <a:custGeom>
                <a:avLst/>
                <a:gdLst>
                  <a:gd name="T0" fmla="*/ 6975 w 150"/>
                  <a:gd name="T1" fmla="*/ 0 h 173"/>
                  <a:gd name="T2" fmla="*/ 2567 w 150"/>
                  <a:gd name="T3" fmla="*/ 852 h 173"/>
                  <a:gd name="T4" fmla="*/ 0 w 150"/>
                  <a:gd name="T5" fmla="*/ 2223 h 173"/>
                  <a:gd name="T6" fmla="*/ 5075 w 150"/>
                  <a:gd name="T7" fmla="*/ 2055 h 173"/>
                  <a:gd name="T8" fmla="*/ 6538 w 150"/>
                  <a:gd name="T9" fmla="*/ 1086 h 173"/>
                  <a:gd name="T10" fmla="*/ 9540 w 150"/>
                  <a:gd name="T11" fmla="*/ 344 h 173"/>
                  <a:gd name="T12" fmla="*/ 6975 w 150"/>
                  <a:gd name="T13" fmla="*/ 0 h 173"/>
                  <a:gd name="T14" fmla="*/ 6975 w 150"/>
                  <a:gd name="T15" fmla="*/ 0 h 17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" name="Freeform 14"/>
              <p:cNvSpPr>
                <a:spLocks/>
              </p:cNvSpPr>
              <p:nvPr userDrawn="1"/>
            </p:nvSpPr>
            <p:spPr bwMode="auto">
              <a:xfrm>
                <a:off x="123" y="148"/>
                <a:ext cx="2386" cy="1081"/>
              </a:xfrm>
              <a:custGeom>
                <a:avLst/>
                <a:gdLst>
                  <a:gd name="T0" fmla="*/ 10206 w 1684"/>
                  <a:gd name="T1" fmla="*/ 0 h 880"/>
                  <a:gd name="T2" fmla="*/ 4127 w 1684"/>
                  <a:gd name="T3" fmla="*/ 615 h 880"/>
                  <a:gd name="T4" fmla="*/ 0 w 1684"/>
                  <a:gd name="T5" fmla="*/ 2457 h 880"/>
                  <a:gd name="T6" fmla="*/ 4401 w 1684"/>
                  <a:gd name="T7" fmla="*/ 4237 h 880"/>
                  <a:gd name="T8" fmla="*/ 77361 w 1684"/>
                  <a:gd name="T9" fmla="*/ 10235 h 880"/>
                  <a:gd name="T10" fmla="*/ 93078 w 1684"/>
                  <a:gd name="T11" fmla="*/ 9862 h 880"/>
                  <a:gd name="T12" fmla="*/ 105814 w 1684"/>
                  <a:gd name="T13" fmla="*/ 10391 h 880"/>
                  <a:gd name="T14" fmla="*/ 110233 w 1684"/>
                  <a:gd name="T15" fmla="*/ 9551 h 880"/>
                  <a:gd name="T16" fmla="*/ 98308 w 1684"/>
                  <a:gd name="T17" fmla="*/ 7837 h 880"/>
                  <a:gd name="T18" fmla="*/ 93463 w 1684"/>
                  <a:gd name="T19" fmla="*/ 6052 h 880"/>
                  <a:gd name="T20" fmla="*/ 89639 w 1684"/>
                  <a:gd name="T21" fmla="*/ 6223 h 880"/>
                  <a:gd name="T22" fmla="*/ 94182 w 1684"/>
                  <a:gd name="T23" fmla="*/ 7837 h 880"/>
                  <a:gd name="T24" fmla="*/ 103291 w 1684"/>
                  <a:gd name="T25" fmla="*/ 9558 h 880"/>
                  <a:gd name="T26" fmla="*/ 92501 w 1684"/>
                  <a:gd name="T27" fmla="*/ 9293 h 880"/>
                  <a:gd name="T28" fmla="*/ 79778 w 1684"/>
                  <a:gd name="T29" fmla="*/ 9601 h 880"/>
                  <a:gd name="T30" fmla="*/ 82133 w 1684"/>
                  <a:gd name="T31" fmla="*/ 7669 h 880"/>
                  <a:gd name="T32" fmla="*/ 87588 w 1684"/>
                  <a:gd name="T33" fmla="*/ 6353 h 880"/>
                  <a:gd name="T34" fmla="*/ 81202 w 1684"/>
                  <a:gd name="T35" fmla="*/ 6517 h 880"/>
                  <a:gd name="T36" fmla="*/ 76251 w 1684"/>
                  <a:gd name="T37" fmla="*/ 7775 h 880"/>
                  <a:gd name="T38" fmla="*/ 74568 w 1684"/>
                  <a:gd name="T39" fmla="*/ 9343 h 880"/>
                  <a:gd name="T40" fmla="*/ 7012 w 1684"/>
                  <a:gd name="T41" fmla="*/ 3659 h 880"/>
                  <a:gd name="T42" fmla="*/ 5221 w 1684"/>
                  <a:gd name="T43" fmla="*/ 2535 h 880"/>
                  <a:gd name="T44" fmla="*/ 6739 w 1684"/>
                  <a:gd name="T45" fmla="*/ 1128 h 880"/>
                  <a:gd name="T46" fmla="*/ 14181 w 1684"/>
                  <a:gd name="T47" fmla="*/ 0 h 880"/>
                  <a:gd name="T48" fmla="*/ 10206 w 1684"/>
                  <a:gd name="T49" fmla="*/ 0 h 880"/>
                  <a:gd name="T50" fmla="*/ 10206 w 1684"/>
                  <a:gd name="T51" fmla="*/ 0 h 880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0" t="0" r="r" b="b"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" name="Freeform 15"/>
              <p:cNvSpPr>
                <a:spLocks/>
              </p:cNvSpPr>
              <p:nvPr userDrawn="1"/>
            </p:nvSpPr>
            <p:spPr bwMode="auto">
              <a:xfrm>
                <a:off x="324" y="158"/>
                <a:ext cx="1686" cy="614"/>
              </a:xfrm>
              <a:custGeom>
                <a:avLst/>
                <a:gdLst>
                  <a:gd name="T0" fmla="*/ 6551 w 1190"/>
                  <a:gd name="T1" fmla="*/ 0 h 500"/>
                  <a:gd name="T2" fmla="*/ 77869 w 1190"/>
                  <a:gd name="T3" fmla="*/ 5761 h 500"/>
                  <a:gd name="T4" fmla="*/ 70361 w 1190"/>
                  <a:gd name="T5" fmla="*/ 5878 h 500"/>
                  <a:gd name="T6" fmla="*/ 0 w 1190"/>
                  <a:gd name="T7" fmla="*/ 317 h 500"/>
                  <a:gd name="T8" fmla="*/ 6551 w 1190"/>
                  <a:gd name="T9" fmla="*/ 0 h 500"/>
                  <a:gd name="T10" fmla="*/ 6551 w 1190"/>
                  <a:gd name="T11" fmla="*/ 0 h 5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" name="Freeform 16"/>
              <p:cNvSpPr>
                <a:spLocks/>
              </p:cNvSpPr>
              <p:nvPr userDrawn="1"/>
            </p:nvSpPr>
            <p:spPr bwMode="auto">
              <a:xfrm>
                <a:off x="409" y="251"/>
                <a:ext cx="227" cy="410"/>
              </a:xfrm>
              <a:custGeom>
                <a:avLst/>
                <a:gdLst>
                  <a:gd name="T0" fmla="*/ 7731 w 160"/>
                  <a:gd name="T1" fmla="*/ 0 h 335"/>
                  <a:gd name="T2" fmla="*/ 1266 w 160"/>
                  <a:gd name="T3" fmla="*/ 1204 h 335"/>
                  <a:gd name="T4" fmla="*/ 0 w 160"/>
                  <a:gd name="T5" fmla="*/ 2593 h 335"/>
                  <a:gd name="T6" fmla="*/ 2218 w 160"/>
                  <a:gd name="T7" fmla="*/ 3546 h 335"/>
                  <a:gd name="T8" fmla="*/ 6234 w 160"/>
                  <a:gd name="T9" fmla="*/ 3781 h 335"/>
                  <a:gd name="T10" fmla="*/ 5061 w 160"/>
                  <a:gd name="T11" fmla="*/ 1731 h 335"/>
                  <a:gd name="T12" fmla="*/ 10634 w 160"/>
                  <a:gd name="T13" fmla="*/ 198 h 335"/>
                  <a:gd name="T14" fmla="*/ 7731 w 160"/>
                  <a:gd name="T15" fmla="*/ 0 h 335"/>
                  <a:gd name="T16" fmla="*/ 7731 w 160"/>
                  <a:gd name="T17" fmla="*/ 0 h 33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" name="Freeform 17"/>
              <p:cNvSpPr>
                <a:spLocks/>
              </p:cNvSpPr>
              <p:nvPr userDrawn="1"/>
            </p:nvSpPr>
            <p:spPr bwMode="auto">
              <a:xfrm>
                <a:off x="846" y="536"/>
                <a:ext cx="691" cy="364"/>
              </a:xfrm>
              <a:custGeom>
                <a:avLst/>
                <a:gdLst>
                  <a:gd name="T0" fmla="*/ 909 w 489"/>
                  <a:gd name="T1" fmla="*/ 411 h 296"/>
                  <a:gd name="T2" fmla="*/ 10123 w 489"/>
                  <a:gd name="T3" fmla="*/ 794 h 296"/>
                  <a:gd name="T4" fmla="*/ 20541 w 489"/>
                  <a:gd name="T5" fmla="*/ 1642 h 296"/>
                  <a:gd name="T6" fmla="*/ 27896 w 489"/>
                  <a:gd name="T7" fmla="*/ 2911 h 296"/>
                  <a:gd name="T8" fmla="*/ 20665 w 489"/>
                  <a:gd name="T9" fmla="*/ 2753 h 296"/>
                  <a:gd name="T10" fmla="*/ 8787 w 489"/>
                  <a:gd name="T11" fmla="*/ 1749 h 296"/>
                  <a:gd name="T12" fmla="*/ 3162 w 489"/>
                  <a:gd name="T13" fmla="*/ 957 h 296"/>
                  <a:gd name="T14" fmla="*/ 6763 w 489"/>
                  <a:gd name="T15" fmla="*/ 1950 h 296"/>
                  <a:gd name="T16" fmla="*/ 17238 w 489"/>
                  <a:gd name="T17" fmla="*/ 3227 h 296"/>
                  <a:gd name="T18" fmla="*/ 29526 w 489"/>
                  <a:gd name="T19" fmla="*/ 3550 h 296"/>
                  <a:gd name="T20" fmla="*/ 30990 w 489"/>
                  <a:gd name="T21" fmla="*/ 2680 h 296"/>
                  <a:gd name="T22" fmla="*/ 24978 w 489"/>
                  <a:gd name="T23" fmla="*/ 1441 h 296"/>
                  <a:gd name="T24" fmla="*/ 10763 w 489"/>
                  <a:gd name="T25" fmla="*/ 207 h 296"/>
                  <a:gd name="T26" fmla="*/ 0 w 489"/>
                  <a:gd name="T27" fmla="*/ 0 h 296"/>
                  <a:gd name="T28" fmla="*/ 909 w 489"/>
                  <a:gd name="T29" fmla="*/ 411 h 296"/>
                  <a:gd name="T30" fmla="*/ 909 w 489"/>
                  <a:gd name="T31" fmla="*/ 411 h 29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</p:grpSp>
      <p:grpSp>
        <p:nvGrpSpPr>
          <p:cNvPr id="15" name="Group 18"/>
          <p:cNvGrpSpPr>
            <a:grpSpLocks/>
          </p:cNvGrpSpPr>
          <p:nvPr/>
        </p:nvGrpSpPr>
        <p:grpSpPr bwMode="auto">
          <a:xfrm>
            <a:off x="7915275" y="4368800"/>
            <a:ext cx="742950" cy="1058863"/>
            <a:chOff x="4986" y="2752"/>
            <a:chExt cx="468" cy="667"/>
          </a:xfrm>
        </p:grpSpPr>
        <p:sp>
          <p:nvSpPr>
            <p:cNvPr id="16" name="Freeform 19"/>
            <p:cNvSpPr>
              <a:spLocks/>
            </p:cNvSpPr>
            <p:nvPr userDrawn="1"/>
          </p:nvSpPr>
          <p:spPr bwMode="auto">
            <a:xfrm rot="7320404">
              <a:off x="4909" y="2936"/>
              <a:ext cx="629" cy="293"/>
            </a:xfrm>
            <a:custGeom>
              <a:avLst/>
              <a:gdLst>
                <a:gd name="T0" fmla="*/ 48 w 794"/>
                <a:gd name="T1" fmla="*/ 6 h 414"/>
                <a:gd name="T2" fmla="*/ 44 w 794"/>
                <a:gd name="T3" fmla="*/ 5 h 414"/>
                <a:gd name="T4" fmla="*/ 34 w 794"/>
                <a:gd name="T5" fmla="*/ 3 h 414"/>
                <a:gd name="T6" fmla="*/ 4 w 794"/>
                <a:gd name="T7" fmla="*/ 0 h 414"/>
                <a:gd name="T8" fmla="*/ 2 w 794"/>
                <a:gd name="T9" fmla="*/ 1 h 414"/>
                <a:gd name="T10" fmla="*/ 0 w 794"/>
                <a:gd name="T11" fmla="*/ 1 h 414"/>
                <a:gd name="T12" fmla="*/ 2 w 794"/>
                <a:gd name="T13" fmla="*/ 3 h 414"/>
                <a:gd name="T14" fmla="*/ 35 w 794"/>
                <a:gd name="T15" fmla="*/ 6 h 414"/>
                <a:gd name="T16" fmla="*/ 42 w 794"/>
                <a:gd name="T17" fmla="*/ 6 h 414"/>
                <a:gd name="T18" fmla="*/ 48 w 794"/>
                <a:gd name="T19" fmla="*/ 6 h 414"/>
                <a:gd name="T20" fmla="*/ 48 w 794"/>
                <a:gd name="T21" fmla="*/ 6 h 414"/>
                <a:gd name="T22" fmla="*/ 48 w 794"/>
                <a:gd name="T23" fmla="*/ 6 h 41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" name="Freeform 20"/>
            <p:cNvSpPr>
              <a:spLocks/>
            </p:cNvSpPr>
            <p:nvPr userDrawn="1"/>
          </p:nvSpPr>
          <p:spPr bwMode="auto">
            <a:xfrm rot="7320404">
              <a:off x="4893" y="2923"/>
              <a:ext cx="627" cy="290"/>
            </a:xfrm>
            <a:custGeom>
              <a:avLst/>
              <a:gdLst>
                <a:gd name="T0" fmla="*/ 0 w 1586"/>
                <a:gd name="T1" fmla="*/ 0 h 821"/>
                <a:gd name="T2" fmla="*/ 0 w 1586"/>
                <a:gd name="T3" fmla="*/ 0 h 821"/>
                <a:gd name="T4" fmla="*/ 0 w 1586"/>
                <a:gd name="T5" fmla="*/ 0 h 821"/>
                <a:gd name="T6" fmla="*/ 0 w 1586"/>
                <a:gd name="T7" fmla="*/ 0 h 821"/>
                <a:gd name="T8" fmla="*/ 0 w 1586"/>
                <a:gd name="T9" fmla="*/ 0 h 821"/>
                <a:gd name="T10" fmla="*/ 0 w 1586"/>
                <a:gd name="T11" fmla="*/ 0 h 821"/>
                <a:gd name="T12" fmla="*/ 0 w 1586"/>
                <a:gd name="T13" fmla="*/ 0 h 821"/>
                <a:gd name="T14" fmla="*/ 0 w 1586"/>
                <a:gd name="T15" fmla="*/ 0 h 821"/>
                <a:gd name="T16" fmla="*/ 0 w 1586"/>
                <a:gd name="T17" fmla="*/ 0 h 821"/>
                <a:gd name="T18" fmla="*/ 0 w 1586"/>
                <a:gd name="T19" fmla="*/ 0 h 821"/>
                <a:gd name="T20" fmla="*/ 0 w 1586"/>
                <a:gd name="T21" fmla="*/ 0 h 821"/>
                <a:gd name="T22" fmla="*/ 0 w 1586"/>
                <a:gd name="T23" fmla="*/ 0 h 821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8" name="Freeform 21"/>
            <p:cNvSpPr>
              <a:spLocks/>
            </p:cNvSpPr>
            <p:nvPr userDrawn="1"/>
          </p:nvSpPr>
          <p:spPr bwMode="auto">
            <a:xfrm rot="7320404">
              <a:off x="5000" y="2912"/>
              <a:ext cx="416" cy="265"/>
            </a:xfrm>
            <a:custGeom>
              <a:avLst/>
              <a:gdLst>
                <a:gd name="T0" fmla="*/ 0 w 1049"/>
                <a:gd name="T1" fmla="*/ 0 h 747"/>
                <a:gd name="T2" fmla="*/ 0 w 1049"/>
                <a:gd name="T3" fmla="*/ 0 h 747"/>
                <a:gd name="T4" fmla="*/ 0 w 1049"/>
                <a:gd name="T5" fmla="*/ 0 h 747"/>
                <a:gd name="T6" fmla="*/ 0 w 1049"/>
                <a:gd name="T7" fmla="*/ 0 h 747"/>
                <a:gd name="T8" fmla="*/ 0 w 1049"/>
                <a:gd name="T9" fmla="*/ 0 h 747"/>
                <a:gd name="T10" fmla="*/ 0 w 1049"/>
                <a:gd name="T11" fmla="*/ 0 h 747"/>
                <a:gd name="T12" fmla="*/ 0 w 1049"/>
                <a:gd name="T13" fmla="*/ 0 h 747"/>
                <a:gd name="T14" fmla="*/ 0 w 1049"/>
                <a:gd name="T15" fmla="*/ 0 h 74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grpSp>
          <p:nvGrpSpPr>
            <p:cNvPr id="19" name="Group 22"/>
            <p:cNvGrpSpPr>
              <a:grpSpLocks/>
            </p:cNvGrpSpPr>
            <p:nvPr userDrawn="1"/>
          </p:nvGrpSpPr>
          <p:grpSpPr bwMode="auto">
            <a:xfrm>
              <a:off x="4986" y="2752"/>
              <a:ext cx="468" cy="667"/>
              <a:chOff x="4986" y="2752"/>
              <a:chExt cx="468" cy="667"/>
            </a:xfrm>
          </p:grpSpPr>
          <p:sp>
            <p:nvSpPr>
              <p:cNvPr id="20" name="Freeform 23"/>
              <p:cNvSpPr>
                <a:spLocks/>
              </p:cNvSpPr>
              <p:nvPr userDrawn="1"/>
            </p:nvSpPr>
            <p:spPr bwMode="auto">
              <a:xfrm rot="7320404">
                <a:off x="4987" y="3190"/>
                <a:ext cx="59" cy="61"/>
              </a:xfrm>
              <a:custGeom>
                <a:avLst/>
                <a:gdLst>
                  <a:gd name="T0" fmla="*/ 0 w 150"/>
                  <a:gd name="T1" fmla="*/ 0 h 173"/>
                  <a:gd name="T2" fmla="*/ 0 w 150"/>
                  <a:gd name="T3" fmla="*/ 0 h 173"/>
                  <a:gd name="T4" fmla="*/ 0 w 150"/>
                  <a:gd name="T5" fmla="*/ 0 h 173"/>
                  <a:gd name="T6" fmla="*/ 0 w 150"/>
                  <a:gd name="T7" fmla="*/ 0 h 173"/>
                  <a:gd name="T8" fmla="*/ 0 w 150"/>
                  <a:gd name="T9" fmla="*/ 0 h 173"/>
                  <a:gd name="T10" fmla="*/ 0 w 150"/>
                  <a:gd name="T11" fmla="*/ 0 h 173"/>
                  <a:gd name="T12" fmla="*/ 0 w 150"/>
                  <a:gd name="T13" fmla="*/ 0 h 173"/>
                  <a:gd name="T14" fmla="*/ 0 w 150"/>
                  <a:gd name="T15" fmla="*/ 0 h 17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" name="Freeform 24"/>
              <p:cNvSpPr>
                <a:spLocks/>
              </p:cNvSpPr>
              <p:nvPr userDrawn="1"/>
            </p:nvSpPr>
            <p:spPr bwMode="auto">
              <a:xfrm rot="7320404">
                <a:off x="4887" y="2930"/>
                <a:ext cx="667" cy="311"/>
              </a:xfrm>
              <a:custGeom>
                <a:avLst/>
                <a:gdLst>
                  <a:gd name="T0" fmla="*/ 0 w 1684"/>
                  <a:gd name="T1" fmla="*/ 0 h 880"/>
                  <a:gd name="T2" fmla="*/ 0 w 1684"/>
                  <a:gd name="T3" fmla="*/ 0 h 880"/>
                  <a:gd name="T4" fmla="*/ 0 w 1684"/>
                  <a:gd name="T5" fmla="*/ 0 h 880"/>
                  <a:gd name="T6" fmla="*/ 0 w 1684"/>
                  <a:gd name="T7" fmla="*/ 0 h 880"/>
                  <a:gd name="T8" fmla="*/ 0 w 1684"/>
                  <a:gd name="T9" fmla="*/ 0 h 880"/>
                  <a:gd name="T10" fmla="*/ 0 w 1684"/>
                  <a:gd name="T11" fmla="*/ 0 h 880"/>
                  <a:gd name="T12" fmla="*/ 0 w 1684"/>
                  <a:gd name="T13" fmla="*/ 0 h 880"/>
                  <a:gd name="T14" fmla="*/ 0 w 1684"/>
                  <a:gd name="T15" fmla="*/ 0 h 880"/>
                  <a:gd name="T16" fmla="*/ 0 w 1684"/>
                  <a:gd name="T17" fmla="*/ 0 h 880"/>
                  <a:gd name="T18" fmla="*/ 0 w 1684"/>
                  <a:gd name="T19" fmla="*/ 0 h 880"/>
                  <a:gd name="T20" fmla="*/ 0 w 1684"/>
                  <a:gd name="T21" fmla="*/ 0 h 880"/>
                  <a:gd name="T22" fmla="*/ 0 w 1684"/>
                  <a:gd name="T23" fmla="*/ 0 h 880"/>
                  <a:gd name="T24" fmla="*/ 0 w 1684"/>
                  <a:gd name="T25" fmla="*/ 0 h 880"/>
                  <a:gd name="T26" fmla="*/ 0 w 1684"/>
                  <a:gd name="T27" fmla="*/ 0 h 880"/>
                  <a:gd name="T28" fmla="*/ 0 w 1684"/>
                  <a:gd name="T29" fmla="*/ 0 h 880"/>
                  <a:gd name="T30" fmla="*/ 0 w 1684"/>
                  <a:gd name="T31" fmla="*/ 0 h 880"/>
                  <a:gd name="T32" fmla="*/ 0 w 1684"/>
                  <a:gd name="T33" fmla="*/ 0 h 880"/>
                  <a:gd name="T34" fmla="*/ 0 w 1684"/>
                  <a:gd name="T35" fmla="*/ 0 h 880"/>
                  <a:gd name="T36" fmla="*/ 0 w 1684"/>
                  <a:gd name="T37" fmla="*/ 0 h 880"/>
                  <a:gd name="T38" fmla="*/ 0 w 1684"/>
                  <a:gd name="T39" fmla="*/ 0 h 880"/>
                  <a:gd name="T40" fmla="*/ 0 w 1684"/>
                  <a:gd name="T41" fmla="*/ 0 h 880"/>
                  <a:gd name="T42" fmla="*/ 0 w 1684"/>
                  <a:gd name="T43" fmla="*/ 0 h 880"/>
                  <a:gd name="T44" fmla="*/ 0 w 1684"/>
                  <a:gd name="T45" fmla="*/ 0 h 880"/>
                  <a:gd name="T46" fmla="*/ 0 w 1684"/>
                  <a:gd name="T47" fmla="*/ 0 h 880"/>
                  <a:gd name="T48" fmla="*/ 0 w 1684"/>
                  <a:gd name="T49" fmla="*/ 0 h 880"/>
                  <a:gd name="T50" fmla="*/ 0 w 1684"/>
                  <a:gd name="T51" fmla="*/ 0 h 880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0" t="0" r="r" b="b"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2" name="Freeform 25"/>
              <p:cNvSpPr>
                <a:spLocks/>
              </p:cNvSpPr>
              <p:nvPr userDrawn="1"/>
            </p:nvSpPr>
            <p:spPr bwMode="auto">
              <a:xfrm rot="7320404">
                <a:off x="5062" y="2997"/>
                <a:ext cx="472" cy="176"/>
              </a:xfrm>
              <a:custGeom>
                <a:avLst/>
                <a:gdLst>
                  <a:gd name="T0" fmla="*/ 0 w 1190"/>
                  <a:gd name="T1" fmla="*/ 0 h 500"/>
                  <a:gd name="T2" fmla="*/ 0 w 1190"/>
                  <a:gd name="T3" fmla="*/ 0 h 500"/>
                  <a:gd name="T4" fmla="*/ 0 w 1190"/>
                  <a:gd name="T5" fmla="*/ 0 h 500"/>
                  <a:gd name="T6" fmla="*/ 0 w 1190"/>
                  <a:gd name="T7" fmla="*/ 0 h 500"/>
                  <a:gd name="T8" fmla="*/ 0 w 1190"/>
                  <a:gd name="T9" fmla="*/ 0 h 500"/>
                  <a:gd name="T10" fmla="*/ 0 w 1190"/>
                  <a:gd name="T11" fmla="*/ 0 h 5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3" name="Freeform 26"/>
              <p:cNvSpPr>
                <a:spLocks/>
              </p:cNvSpPr>
              <p:nvPr userDrawn="1"/>
            </p:nvSpPr>
            <p:spPr bwMode="auto">
              <a:xfrm rot="7320404">
                <a:off x="5363" y="2874"/>
                <a:ext cx="63" cy="118"/>
              </a:xfrm>
              <a:custGeom>
                <a:avLst/>
                <a:gdLst>
                  <a:gd name="T0" fmla="*/ 0 w 160"/>
                  <a:gd name="T1" fmla="*/ 0 h 335"/>
                  <a:gd name="T2" fmla="*/ 0 w 160"/>
                  <a:gd name="T3" fmla="*/ 0 h 335"/>
                  <a:gd name="T4" fmla="*/ 0 w 160"/>
                  <a:gd name="T5" fmla="*/ 0 h 335"/>
                  <a:gd name="T6" fmla="*/ 0 w 160"/>
                  <a:gd name="T7" fmla="*/ 0 h 335"/>
                  <a:gd name="T8" fmla="*/ 0 w 160"/>
                  <a:gd name="T9" fmla="*/ 0 h 335"/>
                  <a:gd name="T10" fmla="*/ 0 w 160"/>
                  <a:gd name="T11" fmla="*/ 0 h 335"/>
                  <a:gd name="T12" fmla="*/ 0 w 160"/>
                  <a:gd name="T13" fmla="*/ 0 h 335"/>
                  <a:gd name="T14" fmla="*/ 0 w 160"/>
                  <a:gd name="T15" fmla="*/ 0 h 335"/>
                  <a:gd name="T16" fmla="*/ 0 w 160"/>
                  <a:gd name="T17" fmla="*/ 0 h 33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4" name="Freeform 27"/>
              <p:cNvSpPr>
                <a:spLocks/>
              </p:cNvSpPr>
              <p:nvPr userDrawn="1"/>
            </p:nvSpPr>
            <p:spPr bwMode="auto">
              <a:xfrm rot="7320404">
                <a:off x="5136" y="3000"/>
                <a:ext cx="193" cy="104"/>
              </a:xfrm>
              <a:custGeom>
                <a:avLst/>
                <a:gdLst>
                  <a:gd name="T0" fmla="*/ 0 w 489"/>
                  <a:gd name="T1" fmla="*/ 0 h 296"/>
                  <a:gd name="T2" fmla="*/ 0 w 489"/>
                  <a:gd name="T3" fmla="*/ 0 h 296"/>
                  <a:gd name="T4" fmla="*/ 0 w 489"/>
                  <a:gd name="T5" fmla="*/ 0 h 296"/>
                  <a:gd name="T6" fmla="*/ 0 w 489"/>
                  <a:gd name="T7" fmla="*/ 0 h 296"/>
                  <a:gd name="T8" fmla="*/ 0 w 489"/>
                  <a:gd name="T9" fmla="*/ 0 h 296"/>
                  <a:gd name="T10" fmla="*/ 0 w 489"/>
                  <a:gd name="T11" fmla="*/ 0 h 296"/>
                  <a:gd name="T12" fmla="*/ 0 w 489"/>
                  <a:gd name="T13" fmla="*/ 0 h 296"/>
                  <a:gd name="T14" fmla="*/ 0 w 489"/>
                  <a:gd name="T15" fmla="*/ 0 h 296"/>
                  <a:gd name="T16" fmla="*/ 0 w 489"/>
                  <a:gd name="T17" fmla="*/ 0 h 296"/>
                  <a:gd name="T18" fmla="*/ 0 w 489"/>
                  <a:gd name="T19" fmla="*/ 0 h 296"/>
                  <a:gd name="T20" fmla="*/ 0 w 489"/>
                  <a:gd name="T21" fmla="*/ 0 h 296"/>
                  <a:gd name="T22" fmla="*/ 0 w 489"/>
                  <a:gd name="T23" fmla="*/ 0 h 296"/>
                  <a:gd name="T24" fmla="*/ 0 w 489"/>
                  <a:gd name="T25" fmla="*/ 0 h 296"/>
                  <a:gd name="T26" fmla="*/ 0 w 489"/>
                  <a:gd name="T27" fmla="*/ 0 h 296"/>
                  <a:gd name="T28" fmla="*/ 0 w 489"/>
                  <a:gd name="T29" fmla="*/ 0 h 296"/>
                  <a:gd name="T30" fmla="*/ 0 w 489"/>
                  <a:gd name="T31" fmla="*/ 0 h 29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</p:grpSp>
      <p:sp>
        <p:nvSpPr>
          <p:cNvPr id="25" name="Freeform 28"/>
          <p:cNvSpPr>
            <a:spLocks/>
          </p:cNvSpPr>
          <p:nvPr/>
        </p:nvSpPr>
        <p:spPr bwMode="auto">
          <a:xfrm>
            <a:off x="901700" y="5054600"/>
            <a:ext cx="6807200" cy="728663"/>
          </a:xfrm>
          <a:custGeom>
            <a:avLst/>
            <a:gdLst>
              <a:gd name="T0" fmla="*/ 0 w 4288"/>
              <a:gd name="T1" fmla="*/ 0 h 459"/>
              <a:gd name="T2" fmla="*/ 2147483646 w 4288"/>
              <a:gd name="T3" fmla="*/ 2147483646 h 459"/>
              <a:gd name="T4" fmla="*/ 2147483646 w 4288"/>
              <a:gd name="T5" fmla="*/ 2147483646 h 459"/>
              <a:gd name="T6" fmla="*/ 2147483646 w 4288"/>
              <a:gd name="T7" fmla="*/ 2147483646 h 459"/>
              <a:gd name="T8" fmla="*/ 2147483646 w 4288"/>
              <a:gd name="T9" fmla="*/ 2147483646 h 459"/>
              <a:gd name="T10" fmla="*/ 2147483646 w 4288"/>
              <a:gd name="T11" fmla="*/ 2147483646 h 459"/>
              <a:gd name="T12" fmla="*/ 2147483646 w 4288"/>
              <a:gd name="T13" fmla="*/ 2147483646 h 459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4288" h="459">
                <a:moveTo>
                  <a:pt x="0" y="0"/>
                </a:moveTo>
                <a:cubicBezTo>
                  <a:pt x="136" y="43"/>
                  <a:pt x="556" y="232"/>
                  <a:pt x="816" y="256"/>
                </a:cubicBezTo>
                <a:cubicBezTo>
                  <a:pt x="1076" y="280"/>
                  <a:pt x="1387" y="124"/>
                  <a:pt x="1560" y="144"/>
                </a:cubicBezTo>
                <a:cubicBezTo>
                  <a:pt x="1733" y="164"/>
                  <a:pt x="1725" y="375"/>
                  <a:pt x="1856" y="376"/>
                </a:cubicBezTo>
                <a:cubicBezTo>
                  <a:pt x="1987" y="377"/>
                  <a:pt x="2064" y="139"/>
                  <a:pt x="2344" y="152"/>
                </a:cubicBezTo>
                <a:cubicBezTo>
                  <a:pt x="2624" y="165"/>
                  <a:pt x="3212" y="459"/>
                  <a:pt x="3536" y="456"/>
                </a:cubicBezTo>
                <a:cubicBezTo>
                  <a:pt x="3860" y="453"/>
                  <a:pt x="4165" y="188"/>
                  <a:pt x="4288" y="136"/>
                </a:cubicBezTo>
              </a:path>
            </a:pathLst>
          </a:custGeom>
          <a:noFill/>
          <a:ln w="76200" cap="flat" cmpd="sng">
            <a:solidFill>
              <a:schemeClr val="folHlink"/>
            </a:solidFill>
            <a:prstDash val="solid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6" name="Freeform 29"/>
          <p:cNvSpPr>
            <a:spLocks/>
          </p:cNvSpPr>
          <p:nvPr/>
        </p:nvSpPr>
        <p:spPr bwMode="auto">
          <a:xfrm>
            <a:off x="4076700" y="1930400"/>
            <a:ext cx="889000" cy="381000"/>
          </a:xfrm>
          <a:custGeom>
            <a:avLst/>
            <a:gdLst>
              <a:gd name="T0" fmla="*/ 0 w 560"/>
              <a:gd name="T1" fmla="*/ 2147483646 h 240"/>
              <a:gd name="T2" fmla="*/ 2147483646 w 560"/>
              <a:gd name="T3" fmla="*/ 2147483646 h 240"/>
              <a:gd name="T4" fmla="*/ 2147483646 w 560"/>
              <a:gd name="T5" fmla="*/ 2147483646 h 240"/>
              <a:gd name="T6" fmla="*/ 2147483646 w 560"/>
              <a:gd name="T7" fmla="*/ 2147483646 h 24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560" h="240">
                <a:moveTo>
                  <a:pt x="0" y="32"/>
                </a:moveTo>
                <a:cubicBezTo>
                  <a:pt x="102" y="89"/>
                  <a:pt x="205" y="147"/>
                  <a:pt x="280" y="144"/>
                </a:cubicBezTo>
                <a:cubicBezTo>
                  <a:pt x="355" y="141"/>
                  <a:pt x="401" y="0"/>
                  <a:pt x="448" y="16"/>
                </a:cubicBezTo>
                <a:cubicBezTo>
                  <a:pt x="495" y="32"/>
                  <a:pt x="541" y="201"/>
                  <a:pt x="560" y="240"/>
                </a:cubicBezTo>
              </a:path>
            </a:pathLst>
          </a:custGeom>
          <a:noFill/>
          <a:ln w="114300" cmpd="sng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371600" y="1511300"/>
            <a:ext cx="6400800" cy="2273300"/>
          </a:xfrm>
          <a:effectLst>
            <a:outerShdw dist="45791" dir="2021404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3300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pPr lvl="0"/>
            <a:r>
              <a:rPr lang="ru-RU" altLang="ru-RU" noProof="0" smtClean="0"/>
              <a:t>Образец заголовка</a:t>
            </a:r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549400" y="4051300"/>
            <a:ext cx="6032500" cy="1003300"/>
          </a:xfrm>
        </p:spPr>
        <p:txBody>
          <a:bodyPr/>
          <a:lstStyle>
            <a:lvl1pPr marL="0" indent="0" algn="ctr">
              <a:buFontTx/>
              <a:buNone/>
              <a:defRPr sz="2800"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pPr lvl="0"/>
            <a:r>
              <a:rPr lang="ru-RU" altLang="ru-RU" noProof="0" smtClean="0"/>
              <a:t>Образец подзаголовка</a:t>
            </a:r>
          </a:p>
        </p:txBody>
      </p:sp>
      <p:sp>
        <p:nvSpPr>
          <p:cNvPr id="27" name="Rectangle 5"/>
          <p:cNvSpPr>
            <a:spLocks noGrp="1" noChangeArrowheads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28" name="Rectangle 6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29" name="Rectangle 7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9D1E03D-F519-4D6A-8778-C6439599D03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80253299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8121A3-F424-40BA-8085-EC64E2091CB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6994117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43DA95-81CE-41D3-9B8A-A0CB3824789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3870551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85800" y="1828800"/>
            <a:ext cx="3771900" cy="3657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10100" y="1828800"/>
            <a:ext cx="3771900" cy="3657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EF43F1-B02E-4B21-A9E0-6BD69B73550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06838181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302867-8627-47AF-A634-7177ED62EC8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31324203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D1303C-304A-4F26-879D-7CF85D90E1F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3342957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0046FC-163D-4116-A6D5-31E38CA2D86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2867746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A0FA95-3C33-448C-910C-F31030E869B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773222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DD4940-26A3-4176-8700-CF8DF70892D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2464130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8D4E07-3E0B-4143-8375-8574D92358C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08531527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286B46-9E6A-4AAB-91FE-F2BD0359394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99163878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457950" y="152400"/>
            <a:ext cx="1924050" cy="5334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85800" y="152400"/>
            <a:ext cx="5619750" cy="53340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CD73AA-D0C8-47D3-B9C7-EF11F8E69F1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4588685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Tx" preserve="1">
  <p:cSld name="Заголовок, два объекта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152400"/>
            <a:ext cx="6870700" cy="16002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685800" y="1828800"/>
            <a:ext cx="3771900" cy="17526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685800" y="3733800"/>
            <a:ext cx="3771900" cy="17526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half" idx="3"/>
          </p:nvPr>
        </p:nvSpPr>
        <p:spPr>
          <a:xfrm>
            <a:off x="4610100" y="1828800"/>
            <a:ext cx="3771900" cy="36576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8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B5B460-081F-463D-907F-EA89E0726CA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32107973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A7DC6D-ED5B-4CDF-8842-AD44B2A9EB2A}" type="datetimeFigureOut">
              <a:rPr lang="ru-RU"/>
              <a:pPr>
                <a:defRPr/>
              </a:pPr>
              <a:t>25.02.2021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5D907C-281E-4761-B5A2-468BA573C0F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9762217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B3613F-92FE-47C1-8D18-A7031D10B83E}" type="datetimeFigureOut">
              <a:rPr lang="ru-RU"/>
              <a:pPr>
                <a:defRPr/>
              </a:pPr>
              <a:t>25.02.2021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E15D04-6EFC-468C-A766-F800B233B9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157940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419D86-D89A-4593-93B6-42072ED2D7F4}" type="datetimeFigureOut">
              <a:rPr lang="ru-RU"/>
              <a:pPr>
                <a:defRPr/>
              </a:pPr>
              <a:t>25.02.2021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6DF7B6-D133-4B5D-A364-A2D5CC139F1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07838313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C9F921-C36F-47D5-ABFE-D1327F497041}" type="datetimeFigureOut">
              <a:rPr lang="ru-RU"/>
              <a:pPr>
                <a:defRPr/>
              </a:pPr>
              <a:t>25.02.2021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3CE111-8EFD-4DD1-A7C6-8DD314C4352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9513320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46E07D-4CD9-430C-8C43-50CEE36FD027}" type="datetimeFigureOut">
              <a:rPr lang="ru-RU"/>
              <a:pPr>
                <a:defRPr/>
              </a:pPr>
              <a:t>25.02.2021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4AF206-ECE4-4A3C-AE06-9E74ED49223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7618488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BB34E0-A362-4CFB-B5B6-B913B13B36AC}" type="datetimeFigureOut">
              <a:rPr lang="ru-RU"/>
              <a:pPr>
                <a:defRPr/>
              </a:pPr>
              <a:t>25.02.2021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EA5F3C-4438-4D37-8910-7F9813356D0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217066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1E5201-A8A8-411B-A7D8-DECE492966F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8987616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6E96BA-B610-41CE-B7B8-D045647C6ABD}" type="datetimeFigureOut">
              <a:rPr lang="ru-RU"/>
              <a:pPr>
                <a:defRPr/>
              </a:pPr>
              <a:t>25.02.2021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28EEE5-0859-4AAA-905E-AD8DB026DB4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54898304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24DDE3-91DC-4E1E-8DA0-C93A603303E3}" type="datetimeFigureOut">
              <a:rPr lang="ru-RU"/>
              <a:pPr>
                <a:defRPr/>
              </a:pPr>
              <a:t>25.02.2021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92B672-7FB5-4D9B-A915-56FCA01AC2D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9407163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E72220-4F9A-431F-B11C-882E01D9F6CE}" type="datetimeFigureOut">
              <a:rPr lang="ru-RU"/>
              <a:pPr>
                <a:defRPr/>
              </a:pPr>
              <a:t>25.02.2021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3251C7-E38D-47D1-A9BA-9049C88F46B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482524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A2A277-7647-4BF5-8F63-B10A7CA054F4}" type="datetimeFigureOut">
              <a:rPr lang="ru-RU"/>
              <a:pPr>
                <a:defRPr/>
              </a:pPr>
              <a:t>25.02.2021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CF88D0-807D-4ED1-9AFE-B4D21202871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63630850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F2E44D-92E9-4D9C-BA0A-F0426006B8C9}" type="datetimeFigureOut">
              <a:rPr lang="ru-RU"/>
              <a:pPr>
                <a:defRPr/>
              </a:pPr>
              <a:t>25.02.2021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C7024C-2849-4ECB-AE01-DF26CB154CD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39247296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2"/>
          <p:cNvSpPr>
            <a:spLocks/>
          </p:cNvSpPr>
          <p:nvPr/>
        </p:nvSpPr>
        <p:spPr bwMode="blackWhite">
          <a:xfrm>
            <a:off x="20638" y="12700"/>
            <a:ext cx="8896350" cy="6780213"/>
          </a:xfrm>
          <a:custGeom>
            <a:avLst/>
            <a:gdLst>
              <a:gd name="T0" fmla="*/ 2147483646 w 3985"/>
              <a:gd name="T1" fmla="*/ 0 h 3619"/>
              <a:gd name="T2" fmla="*/ 0 w 3985"/>
              <a:gd name="T3" fmla="*/ 2147483646 h 3619"/>
              <a:gd name="T4" fmla="*/ 2147483646 w 3985"/>
              <a:gd name="T5" fmla="*/ 2147483646 h 3619"/>
              <a:gd name="T6" fmla="*/ 2147483646 w 3985"/>
              <a:gd name="T7" fmla="*/ 2147483646 h 3619"/>
              <a:gd name="T8" fmla="*/ 2147483646 w 3985"/>
              <a:gd name="T9" fmla="*/ 0 h 3619"/>
              <a:gd name="T10" fmla="*/ 2147483646 w 3985"/>
              <a:gd name="T11" fmla="*/ 0 h 361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3985" h="3619">
                <a:moveTo>
                  <a:pt x="2822" y="0"/>
                </a:moveTo>
                <a:lnTo>
                  <a:pt x="0" y="975"/>
                </a:lnTo>
                <a:lnTo>
                  <a:pt x="2169" y="3619"/>
                </a:lnTo>
                <a:lnTo>
                  <a:pt x="3985" y="1125"/>
                </a:lnTo>
                <a:lnTo>
                  <a:pt x="2822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grpSp>
        <p:nvGrpSpPr>
          <p:cNvPr id="5" name="Group 8"/>
          <p:cNvGrpSpPr>
            <a:grpSpLocks/>
          </p:cNvGrpSpPr>
          <p:nvPr/>
        </p:nvGrpSpPr>
        <p:grpSpPr bwMode="auto">
          <a:xfrm>
            <a:off x="195263" y="234950"/>
            <a:ext cx="3787775" cy="1778000"/>
            <a:chOff x="123" y="148"/>
            <a:chExt cx="2386" cy="1120"/>
          </a:xfrm>
        </p:grpSpPr>
        <p:sp>
          <p:nvSpPr>
            <p:cNvPr id="6" name="Freeform 9"/>
            <p:cNvSpPr>
              <a:spLocks/>
            </p:cNvSpPr>
            <p:nvPr userDrawn="1"/>
          </p:nvSpPr>
          <p:spPr bwMode="auto">
            <a:xfrm>
              <a:off x="177" y="177"/>
              <a:ext cx="2250" cy="1017"/>
            </a:xfrm>
            <a:custGeom>
              <a:avLst/>
              <a:gdLst>
                <a:gd name="T0" fmla="*/ 212895360 w 794"/>
                <a:gd name="T1" fmla="*/ 19069064 h 414"/>
                <a:gd name="T2" fmla="*/ 190391823 w 794"/>
                <a:gd name="T3" fmla="*/ 15356128 h 414"/>
                <a:gd name="T4" fmla="*/ 149126736 w 794"/>
                <a:gd name="T5" fmla="*/ 10146842 h 414"/>
                <a:gd name="T6" fmla="*/ 19031704 w 794"/>
                <a:gd name="T7" fmla="*/ 0 h 414"/>
                <a:gd name="T8" fmla="*/ 6138108 w 794"/>
                <a:gd name="T9" fmla="*/ 961355 h 414"/>
                <a:gd name="T10" fmla="*/ 0 w 794"/>
                <a:gd name="T11" fmla="*/ 4010436 h 414"/>
                <a:gd name="T12" fmla="*/ 7480275 w 794"/>
                <a:gd name="T13" fmla="*/ 7489392 h 414"/>
                <a:gd name="T14" fmla="*/ 152827569 w 794"/>
                <a:gd name="T15" fmla="*/ 19757234 h 414"/>
                <a:gd name="T16" fmla="*/ 184673414 w 794"/>
                <a:gd name="T17" fmla="*/ 18971656 h 414"/>
                <a:gd name="T18" fmla="*/ 210421196 w 794"/>
                <a:gd name="T19" fmla="*/ 19987745 h 414"/>
                <a:gd name="T20" fmla="*/ 212895360 w 794"/>
                <a:gd name="T21" fmla="*/ 19069064 h 414"/>
                <a:gd name="T22" fmla="*/ 212895360 w 794"/>
                <a:gd name="T23" fmla="*/ 19069064 h 41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" name="Freeform 10"/>
            <p:cNvSpPr>
              <a:spLocks/>
            </p:cNvSpPr>
            <p:nvPr userDrawn="1"/>
          </p:nvSpPr>
          <p:spPr bwMode="auto">
            <a:xfrm>
              <a:off x="166" y="261"/>
              <a:ext cx="2244" cy="1007"/>
            </a:xfrm>
            <a:custGeom>
              <a:avLst/>
              <a:gdLst>
                <a:gd name="T0" fmla="*/ 8819 w 1586"/>
                <a:gd name="T1" fmla="*/ 0 h 821"/>
                <a:gd name="T2" fmla="*/ 85661 w 1586"/>
                <a:gd name="T3" fmla="*/ 6016 h 821"/>
                <a:gd name="T4" fmla="*/ 91898 w 1586"/>
                <a:gd name="T5" fmla="*/ 7396 h 821"/>
                <a:gd name="T6" fmla="*/ 102081 w 1586"/>
                <a:gd name="T7" fmla="*/ 9180 h 821"/>
                <a:gd name="T8" fmla="*/ 100730 w 1586"/>
                <a:gd name="T9" fmla="*/ 9518 h 821"/>
                <a:gd name="T10" fmla="*/ 86868 w 1586"/>
                <a:gd name="T11" fmla="*/ 9122 h 821"/>
                <a:gd name="T12" fmla="*/ 73680 w 1586"/>
                <a:gd name="T13" fmla="*/ 9402 h 821"/>
                <a:gd name="T14" fmla="*/ 2664 w 1586"/>
                <a:gd name="T15" fmla="*/ 3464 h 821"/>
                <a:gd name="T16" fmla="*/ 0 w 1586"/>
                <a:gd name="T17" fmla="*/ 1740 h 821"/>
                <a:gd name="T18" fmla="*/ 2954 w 1586"/>
                <a:gd name="T19" fmla="*/ 367 h 821"/>
                <a:gd name="T20" fmla="*/ 8819 w 1586"/>
                <a:gd name="T21" fmla="*/ 0 h 821"/>
                <a:gd name="T22" fmla="*/ 8819 w 1586"/>
                <a:gd name="T23" fmla="*/ 0 h 821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" name="Freeform 11"/>
            <p:cNvSpPr>
              <a:spLocks/>
            </p:cNvSpPr>
            <p:nvPr userDrawn="1"/>
          </p:nvSpPr>
          <p:spPr bwMode="auto">
            <a:xfrm>
              <a:off x="474" y="344"/>
              <a:ext cx="1488" cy="919"/>
            </a:xfrm>
            <a:custGeom>
              <a:avLst/>
              <a:gdLst>
                <a:gd name="T0" fmla="*/ 0 w 1049"/>
                <a:gd name="T1" fmla="*/ 3904 h 747"/>
                <a:gd name="T2" fmla="*/ 61178 w 1049"/>
                <a:gd name="T3" fmla="*/ 8981 h 747"/>
                <a:gd name="T4" fmla="*/ 62316 w 1049"/>
                <a:gd name="T5" fmla="*/ 6421 h 747"/>
                <a:gd name="T6" fmla="*/ 69614 w 1049"/>
                <a:gd name="T7" fmla="*/ 5076 h 747"/>
                <a:gd name="T8" fmla="*/ 5175 w 1049"/>
                <a:gd name="T9" fmla="*/ 0 h 747"/>
                <a:gd name="T10" fmla="*/ 0 w 1049"/>
                <a:gd name="T11" fmla="*/ 1521 h 747"/>
                <a:gd name="T12" fmla="*/ 0 w 1049"/>
                <a:gd name="T13" fmla="*/ 3904 h 747"/>
                <a:gd name="T14" fmla="*/ 0 w 1049"/>
                <a:gd name="T15" fmla="*/ 3904 h 74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grpSp>
          <p:nvGrpSpPr>
            <p:cNvPr id="9" name="Group 12"/>
            <p:cNvGrpSpPr>
              <a:grpSpLocks/>
            </p:cNvGrpSpPr>
            <p:nvPr userDrawn="1"/>
          </p:nvGrpSpPr>
          <p:grpSpPr bwMode="auto">
            <a:xfrm>
              <a:off x="123" y="148"/>
              <a:ext cx="2386" cy="1081"/>
              <a:chOff x="123" y="148"/>
              <a:chExt cx="2386" cy="1081"/>
            </a:xfrm>
          </p:grpSpPr>
          <p:sp>
            <p:nvSpPr>
              <p:cNvPr id="10" name="Freeform 13"/>
              <p:cNvSpPr>
                <a:spLocks/>
              </p:cNvSpPr>
              <p:nvPr userDrawn="1"/>
            </p:nvSpPr>
            <p:spPr bwMode="auto">
              <a:xfrm>
                <a:off x="2005" y="934"/>
                <a:ext cx="212" cy="214"/>
              </a:xfrm>
              <a:custGeom>
                <a:avLst/>
                <a:gdLst>
                  <a:gd name="T0" fmla="*/ 6975 w 150"/>
                  <a:gd name="T1" fmla="*/ 0 h 173"/>
                  <a:gd name="T2" fmla="*/ 2567 w 150"/>
                  <a:gd name="T3" fmla="*/ 852 h 173"/>
                  <a:gd name="T4" fmla="*/ 0 w 150"/>
                  <a:gd name="T5" fmla="*/ 2223 h 173"/>
                  <a:gd name="T6" fmla="*/ 5075 w 150"/>
                  <a:gd name="T7" fmla="*/ 2055 h 173"/>
                  <a:gd name="T8" fmla="*/ 6538 w 150"/>
                  <a:gd name="T9" fmla="*/ 1086 h 173"/>
                  <a:gd name="T10" fmla="*/ 9540 w 150"/>
                  <a:gd name="T11" fmla="*/ 344 h 173"/>
                  <a:gd name="T12" fmla="*/ 6975 w 150"/>
                  <a:gd name="T13" fmla="*/ 0 h 173"/>
                  <a:gd name="T14" fmla="*/ 6975 w 150"/>
                  <a:gd name="T15" fmla="*/ 0 h 17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" name="Freeform 14"/>
              <p:cNvSpPr>
                <a:spLocks/>
              </p:cNvSpPr>
              <p:nvPr userDrawn="1"/>
            </p:nvSpPr>
            <p:spPr bwMode="auto">
              <a:xfrm>
                <a:off x="123" y="148"/>
                <a:ext cx="2386" cy="1081"/>
              </a:xfrm>
              <a:custGeom>
                <a:avLst/>
                <a:gdLst>
                  <a:gd name="T0" fmla="*/ 10206 w 1684"/>
                  <a:gd name="T1" fmla="*/ 0 h 880"/>
                  <a:gd name="T2" fmla="*/ 4127 w 1684"/>
                  <a:gd name="T3" fmla="*/ 615 h 880"/>
                  <a:gd name="T4" fmla="*/ 0 w 1684"/>
                  <a:gd name="T5" fmla="*/ 2457 h 880"/>
                  <a:gd name="T6" fmla="*/ 4401 w 1684"/>
                  <a:gd name="T7" fmla="*/ 4237 h 880"/>
                  <a:gd name="T8" fmla="*/ 77361 w 1684"/>
                  <a:gd name="T9" fmla="*/ 10235 h 880"/>
                  <a:gd name="T10" fmla="*/ 93078 w 1684"/>
                  <a:gd name="T11" fmla="*/ 9862 h 880"/>
                  <a:gd name="T12" fmla="*/ 105814 w 1684"/>
                  <a:gd name="T13" fmla="*/ 10391 h 880"/>
                  <a:gd name="T14" fmla="*/ 110233 w 1684"/>
                  <a:gd name="T15" fmla="*/ 9551 h 880"/>
                  <a:gd name="T16" fmla="*/ 98308 w 1684"/>
                  <a:gd name="T17" fmla="*/ 7837 h 880"/>
                  <a:gd name="T18" fmla="*/ 93463 w 1684"/>
                  <a:gd name="T19" fmla="*/ 6052 h 880"/>
                  <a:gd name="T20" fmla="*/ 89639 w 1684"/>
                  <a:gd name="T21" fmla="*/ 6223 h 880"/>
                  <a:gd name="T22" fmla="*/ 94182 w 1684"/>
                  <a:gd name="T23" fmla="*/ 7837 h 880"/>
                  <a:gd name="T24" fmla="*/ 103291 w 1684"/>
                  <a:gd name="T25" fmla="*/ 9558 h 880"/>
                  <a:gd name="T26" fmla="*/ 92501 w 1684"/>
                  <a:gd name="T27" fmla="*/ 9293 h 880"/>
                  <a:gd name="T28" fmla="*/ 79778 w 1684"/>
                  <a:gd name="T29" fmla="*/ 9601 h 880"/>
                  <a:gd name="T30" fmla="*/ 82133 w 1684"/>
                  <a:gd name="T31" fmla="*/ 7669 h 880"/>
                  <a:gd name="T32" fmla="*/ 87588 w 1684"/>
                  <a:gd name="T33" fmla="*/ 6353 h 880"/>
                  <a:gd name="T34" fmla="*/ 81202 w 1684"/>
                  <a:gd name="T35" fmla="*/ 6517 h 880"/>
                  <a:gd name="T36" fmla="*/ 76251 w 1684"/>
                  <a:gd name="T37" fmla="*/ 7775 h 880"/>
                  <a:gd name="T38" fmla="*/ 74568 w 1684"/>
                  <a:gd name="T39" fmla="*/ 9343 h 880"/>
                  <a:gd name="T40" fmla="*/ 7012 w 1684"/>
                  <a:gd name="T41" fmla="*/ 3659 h 880"/>
                  <a:gd name="T42" fmla="*/ 5221 w 1684"/>
                  <a:gd name="T43" fmla="*/ 2535 h 880"/>
                  <a:gd name="T44" fmla="*/ 6739 w 1684"/>
                  <a:gd name="T45" fmla="*/ 1128 h 880"/>
                  <a:gd name="T46" fmla="*/ 14181 w 1684"/>
                  <a:gd name="T47" fmla="*/ 0 h 880"/>
                  <a:gd name="T48" fmla="*/ 10206 w 1684"/>
                  <a:gd name="T49" fmla="*/ 0 h 880"/>
                  <a:gd name="T50" fmla="*/ 10206 w 1684"/>
                  <a:gd name="T51" fmla="*/ 0 h 880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0" t="0" r="r" b="b"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" name="Freeform 15"/>
              <p:cNvSpPr>
                <a:spLocks/>
              </p:cNvSpPr>
              <p:nvPr userDrawn="1"/>
            </p:nvSpPr>
            <p:spPr bwMode="auto">
              <a:xfrm>
                <a:off x="324" y="158"/>
                <a:ext cx="1686" cy="614"/>
              </a:xfrm>
              <a:custGeom>
                <a:avLst/>
                <a:gdLst>
                  <a:gd name="T0" fmla="*/ 6551 w 1190"/>
                  <a:gd name="T1" fmla="*/ 0 h 500"/>
                  <a:gd name="T2" fmla="*/ 77869 w 1190"/>
                  <a:gd name="T3" fmla="*/ 5761 h 500"/>
                  <a:gd name="T4" fmla="*/ 70361 w 1190"/>
                  <a:gd name="T5" fmla="*/ 5878 h 500"/>
                  <a:gd name="T6" fmla="*/ 0 w 1190"/>
                  <a:gd name="T7" fmla="*/ 317 h 500"/>
                  <a:gd name="T8" fmla="*/ 6551 w 1190"/>
                  <a:gd name="T9" fmla="*/ 0 h 500"/>
                  <a:gd name="T10" fmla="*/ 6551 w 1190"/>
                  <a:gd name="T11" fmla="*/ 0 h 5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" name="Freeform 16"/>
              <p:cNvSpPr>
                <a:spLocks/>
              </p:cNvSpPr>
              <p:nvPr userDrawn="1"/>
            </p:nvSpPr>
            <p:spPr bwMode="auto">
              <a:xfrm>
                <a:off x="409" y="251"/>
                <a:ext cx="227" cy="410"/>
              </a:xfrm>
              <a:custGeom>
                <a:avLst/>
                <a:gdLst>
                  <a:gd name="T0" fmla="*/ 7731 w 160"/>
                  <a:gd name="T1" fmla="*/ 0 h 335"/>
                  <a:gd name="T2" fmla="*/ 1266 w 160"/>
                  <a:gd name="T3" fmla="*/ 1204 h 335"/>
                  <a:gd name="T4" fmla="*/ 0 w 160"/>
                  <a:gd name="T5" fmla="*/ 2593 h 335"/>
                  <a:gd name="T6" fmla="*/ 2218 w 160"/>
                  <a:gd name="T7" fmla="*/ 3546 h 335"/>
                  <a:gd name="T8" fmla="*/ 6234 w 160"/>
                  <a:gd name="T9" fmla="*/ 3781 h 335"/>
                  <a:gd name="T10" fmla="*/ 5061 w 160"/>
                  <a:gd name="T11" fmla="*/ 1731 h 335"/>
                  <a:gd name="T12" fmla="*/ 10634 w 160"/>
                  <a:gd name="T13" fmla="*/ 198 h 335"/>
                  <a:gd name="T14" fmla="*/ 7731 w 160"/>
                  <a:gd name="T15" fmla="*/ 0 h 335"/>
                  <a:gd name="T16" fmla="*/ 7731 w 160"/>
                  <a:gd name="T17" fmla="*/ 0 h 33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" name="Freeform 17"/>
              <p:cNvSpPr>
                <a:spLocks/>
              </p:cNvSpPr>
              <p:nvPr userDrawn="1"/>
            </p:nvSpPr>
            <p:spPr bwMode="auto">
              <a:xfrm>
                <a:off x="846" y="536"/>
                <a:ext cx="691" cy="364"/>
              </a:xfrm>
              <a:custGeom>
                <a:avLst/>
                <a:gdLst>
                  <a:gd name="T0" fmla="*/ 909 w 489"/>
                  <a:gd name="T1" fmla="*/ 411 h 296"/>
                  <a:gd name="T2" fmla="*/ 10123 w 489"/>
                  <a:gd name="T3" fmla="*/ 794 h 296"/>
                  <a:gd name="T4" fmla="*/ 20541 w 489"/>
                  <a:gd name="T5" fmla="*/ 1642 h 296"/>
                  <a:gd name="T6" fmla="*/ 27896 w 489"/>
                  <a:gd name="T7" fmla="*/ 2911 h 296"/>
                  <a:gd name="T8" fmla="*/ 20665 w 489"/>
                  <a:gd name="T9" fmla="*/ 2753 h 296"/>
                  <a:gd name="T10" fmla="*/ 8787 w 489"/>
                  <a:gd name="T11" fmla="*/ 1749 h 296"/>
                  <a:gd name="T12" fmla="*/ 3162 w 489"/>
                  <a:gd name="T13" fmla="*/ 957 h 296"/>
                  <a:gd name="T14" fmla="*/ 6763 w 489"/>
                  <a:gd name="T15" fmla="*/ 1950 h 296"/>
                  <a:gd name="T16" fmla="*/ 17238 w 489"/>
                  <a:gd name="T17" fmla="*/ 3227 h 296"/>
                  <a:gd name="T18" fmla="*/ 29526 w 489"/>
                  <a:gd name="T19" fmla="*/ 3550 h 296"/>
                  <a:gd name="T20" fmla="*/ 30990 w 489"/>
                  <a:gd name="T21" fmla="*/ 2680 h 296"/>
                  <a:gd name="T22" fmla="*/ 24978 w 489"/>
                  <a:gd name="T23" fmla="*/ 1441 h 296"/>
                  <a:gd name="T24" fmla="*/ 10763 w 489"/>
                  <a:gd name="T25" fmla="*/ 207 h 296"/>
                  <a:gd name="T26" fmla="*/ 0 w 489"/>
                  <a:gd name="T27" fmla="*/ 0 h 296"/>
                  <a:gd name="T28" fmla="*/ 909 w 489"/>
                  <a:gd name="T29" fmla="*/ 411 h 296"/>
                  <a:gd name="T30" fmla="*/ 909 w 489"/>
                  <a:gd name="T31" fmla="*/ 411 h 29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</p:grpSp>
      <p:grpSp>
        <p:nvGrpSpPr>
          <p:cNvPr id="15" name="Group 18"/>
          <p:cNvGrpSpPr>
            <a:grpSpLocks/>
          </p:cNvGrpSpPr>
          <p:nvPr/>
        </p:nvGrpSpPr>
        <p:grpSpPr bwMode="auto">
          <a:xfrm>
            <a:off x="7915275" y="4368800"/>
            <a:ext cx="742950" cy="1058863"/>
            <a:chOff x="4986" y="2752"/>
            <a:chExt cx="468" cy="667"/>
          </a:xfrm>
        </p:grpSpPr>
        <p:sp>
          <p:nvSpPr>
            <p:cNvPr id="16" name="Freeform 19"/>
            <p:cNvSpPr>
              <a:spLocks/>
            </p:cNvSpPr>
            <p:nvPr userDrawn="1"/>
          </p:nvSpPr>
          <p:spPr bwMode="auto">
            <a:xfrm rot="7320404">
              <a:off x="4909" y="2936"/>
              <a:ext cx="629" cy="293"/>
            </a:xfrm>
            <a:custGeom>
              <a:avLst/>
              <a:gdLst>
                <a:gd name="T0" fmla="*/ 48 w 794"/>
                <a:gd name="T1" fmla="*/ 6 h 414"/>
                <a:gd name="T2" fmla="*/ 44 w 794"/>
                <a:gd name="T3" fmla="*/ 5 h 414"/>
                <a:gd name="T4" fmla="*/ 34 w 794"/>
                <a:gd name="T5" fmla="*/ 3 h 414"/>
                <a:gd name="T6" fmla="*/ 4 w 794"/>
                <a:gd name="T7" fmla="*/ 0 h 414"/>
                <a:gd name="T8" fmla="*/ 2 w 794"/>
                <a:gd name="T9" fmla="*/ 1 h 414"/>
                <a:gd name="T10" fmla="*/ 0 w 794"/>
                <a:gd name="T11" fmla="*/ 1 h 414"/>
                <a:gd name="T12" fmla="*/ 2 w 794"/>
                <a:gd name="T13" fmla="*/ 3 h 414"/>
                <a:gd name="T14" fmla="*/ 35 w 794"/>
                <a:gd name="T15" fmla="*/ 6 h 414"/>
                <a:gd name="T16" fmla="*/ 42 w 794"/>
                <a:gd name="T17" fmla="*/ 6 h 414"/>
                <a:gd name="T18" fmla="*/ 48 w 794"/>
                <a:gd name="T19" fmla="*/ 6 h 414"/>
                <a:gd name="T20" fmla="*/ 48 w 794"/>
                <a:gd name="T21" fmla="*/ 6 h 414"/>
                <a:gd name="T22" fmla="*/ 48 w 794"/>
                <a:gd name="T23" fmla="*/ 6 h 41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" name="Freeform 20"/>
            <p:cNvSpPr>
              <a:spLocks/>
            </p:cNvSpPr>
            <p:nvPr userDrawn="1"/>
          </p:nvSpPr>
          <p:spPr bwMode="auto">
            <a:xfrm rot="7320404">
              <a:off x="4893" y="2923"/>
              <a:ext cx="627" cy="290"/>
            </a:xfrm>
            <a:custGeom>
              <a:avLst/>
              <a:gdLst>
                <a:gd name="T0" fmla="*/ 0 w 1586"/>
                <a:gd name="T1" fmla="*/ 0 h 821"/>
                <a:gd name="T2" fmla="*/ 0 w 1586"/>
                <a:gd name="T3" fmla="*/ 0 h 821"/>
                <a:gd name="T4" fmla="*/ 0 w 1586"/>
                <a:gd name="T5" fmla="*/ 0 h 821"/>
                <a:gd name="T6" fmla="*/ 0 w 1586"/>
                <a:gd name="T7" fmla="*/ 0 h 821"/>
                <a:gd name="T8" fmla="*/ 0 w 1586"/>
                <a:gd name="T9" fmla="*/ 0 h 821"/>
                <a:gd name="T10" fmla="*/ 0 w 1586"/>
                <a:gd name="T11" fmla="*/ 0 h 821"/>
                <a:gd name="T12" fmla="*/ 0 w 1586"/>
                <a:gd name="T13" fmla="*/ 0 h 821"/>
                <a:gd name="T14" fmla="*/ 0 w 1586"/>
                <a:gd name="T15" fmla="*/ 0 h 821"/>
                <a:gd name="T16" fmla="*/ 0 w 1586"/>
                <a:gd name="T17" fmla="*/ 0 h 821"/>
                <a:gd name="T18" fmla="*/ 0 w 1586"/>
                <a:gd name="T19" fmla="*/ 0 h 821"/>
                <a:gd name="T20" fmla="*/ 0 w 1586"/>
                <a:gd name="T21" fmla="*/ 0 h 821"/>
                <a:gd name="T22" fmla="*/ 0 w 1586"/>
                <a:gd name="T23" fmla="*/ 0 h 821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8" name="Freeform 21"/>
            <p:cNvSpPr>
              <a:spLocks/>
            </p:cNvSpPr>
            <p:nvPr userDrawn="1"/>
          </p:nvSpPr>
          <p:spPr bwMode="auto">
            <a:xfrm rot="7320404">
              <a:off x="5000" y="2912"/>
              <a:ext cx="416" cy="265"/>
            </a:xfrm>
            <a:custGeom>
              <a:avLst/>
              <a:gdLst>
                <a:gd name="T0" fmla="*/ 0 w 1049"/>
                <a:gd name="T1" fmla="*/ 0 h 747"/>
                <a:gd name="T2" fmla="*/ 0 w 1049"/>
                <a:gd name="T3" fmla="*/ 0 h 747"/>
                <a:gd name="T4" fmla="*/ 0 w 1049"/>
                <a:gd name="T5" fmla="*/ 0 h 747"/>
                <a:gd name="T6" fmla="*/ 0 w 1049"/>
                <a:gd name="T7" fmla="*/ 0 h 747"/>
                <a:gd name="T8" fmla="*/ 0 w 1049"/>
                <a:gd name="T9" fmla="*/ 0 h 747"/>
                <a:gd name="T10" fmla="*/ 0 w 1049"/>
                <a:gd name="T11" fmla="*/ 0 h 747"/>
                <a:gd name="T12" fmla="*/ 0 w 1049"/>
                <a:gd name="T13" fmla="*/ 0 h 747"/>
                <a:gd name="T14" fmla="*/ 0 w 1049"/>
                <a:gd name="T15" fmla="*/ 0 h 74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grpSp>
          <p:nvGrpSpPr>
            <p:cNvPr id="19" name="Group 22"/>
            <p:cNvGrpSpPr>
              <a:grpSpLocks/>
            </p:cNvGrpSpPr>
            <p:nvPr userDrawn="1"/>
          </p:nvGrpSpPr>
          <p:grpSpPr bwMode="auto">
            <a:xfrm>
              <a:off x="4986" y="2752"/>
              <a:ext cx="468" cy="667"/>
              <a:chOff x="4986" y="2752"/>
              <a:chExt cx="468" cy="667"/>
            </a:xfrm>
          </p:grpSpPr>
          <p:sp>
            <p:nvSpPr>
              <p:cNvPr id="20" name="Freeform 23"/>
              <p:cNvSpPr>
                <a:spLocks/>
              </p:cNvSpPr>
              <p:nvPr userDrawn="1"/>
            </p:nvSpPr>
            <p:spPr bwMode="auto">
              <a:xfrm rot="7320404">
                <a:off x="4987" y="3190"/>
                <a:ext cx="59" cy="61"/>
              </a:xfrm>
              <a:custGeom>
                <a:avLst/>
                <a:gdLst>
                  <a:gd name="T0" fmla="*/ 0 w 150"/>
                  <a:gd name="T1" fmla="*/ 0 h 173"/>
                  <a:gd name="T2" fmla="*/ 0 w 150"/>
                  <a:gd name="T3" fmla="*/ 0 h 173"/>
                  <a:gd name="T4" fmla="*/ 0 w 150"/>
                  <a:gd name="T5" fmla="*/ 0 h 173"/>
                  <a:gd name="T6" fmla="*/ 0 w 150"/>
                  <a:gd name="T7" fmla="*/ 0 h 173"/>
                  <a:gd name="T8" fmla="*/ 0 w 150"/>
                  <a:gd name="T9" fmla="*/ 0 h 173"/>
                  <a:gd name="T10" fmla="*/ 0 w 150"/>
                  <a:gd name="T11" fmla="*/ 0 h 173"/>
                  <a:gd name="T12" fmla="*/ 0 w 150"/>
                  <a:gd name="T13" fmla="*/ 0 h 173"/>
                  <a:gd name="T14" fmla="*/ 0 w 150"/>
                  <a:gd name="T15" fmla="*/ 0 h 17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" name="Freeform 24"/>
              <p:cNvSpPr>
                <a:spLocks/>
              </p:cNvSpPr>
              <p:nvPr userDrawn="1"/>
            </p:nvSpPr>
            <p:spPr bwMode="auto">
              <a:xfrm rot="7320404">
                <a:off x="4887" y="2930"/>
                <a:ext cx="667" cy="311"/>
              </a:xfrm>
              <a:custGeom>
                <a:avLst/>
                <a:gdLst>
                  <a:gd name="T0" fmla="*/ 0 w 1684"/>
                  <a:gd name="T1" fmla="*/ 0 h 880"/>
                  <a:gd name="T2" fmla="*/ 0 w 1684"/>
                  <a:gd name="T3" fmla="*/ 0 h 880"/>
                  <a:gd name="T4" fmla="*/ 0 w 1684"/>
                  <a:gd name="T5" fmla="*/ 0 h 880"/>
                  <a:gd name="T6" fmla="*/ 0 w 1684"/>
                  <a:gd name="T7" fmla="*/ 0 h 880"/>
                  <a:gd name="T8" fmla="*/ 0 w 1684"/>
                  <a:gd name="T9" fmla="*/ 0 h 880"/>
                  <a:gd name="T10" fmla="*/ 0 w 1684"/>
                  <a:gd name="T11" fmla="*/ 0 h 880"/>
                  <a:gd name="T12" fmla="*/ 0 w 1684"/>
                  <a:gd name="T13" fmla="*/ 0 h 880"/>
                  <a:gd name="T14" fmla="*/ 0 w 1684"/>
                  <a:gd name="T15" fmla="*/ 0 h 880"/>
                  <a:gd name="T16" fmla="*/ 0 w 1684"/>
                  <a:gd name="T17" fmla="*/ 0 h 880"/>
                  <a:gd name="T18" fmla="*/ 0 w 1684"/>
                  <a:gd name="T19" fmla="*/ 0 h 880"/>
                  <a:gd name="T20" fmla="*/ 0 w 1684"/>
                  <a:gd name="T21" fmla="*/ 0 h 880"/>
                  <a:gd name="T22" fmla="*/ 0 w 1684"/>
                  <a:gd name="T23" fmla="*/ 0 h 880"/>
                  <a:gd name="T24" fmla="*/ 0 w 1684"/>
                  <a:gd name="T25" fmla="*/ 0 h 880"/>
                  <a:gd name="T26" fmla="*/ 0 w 1684"/>
                  <a:gd name="T27" fmla="*/ 0 h 880"/>
                  <a:gd name="T28" fmla="*/ 0 w 1684"/>
                  <a:gd name="T29" fmla="*/ 0 h 880"/>
                  <a:gd name="T30" fmla="*/ 0 w 1684"/>
                  <a:gd name="T31" fmla="*/ 0 h 880"/>
                  <a:gd name="T32" fmla="*/ 0 w 1684"/>
                  <a:gd name="T33" fmla="*/ 0 h 880"/>
                  <a:gd name="T34" fmla="*/ 0 w 1684"/>
                  <a:gd name="T35" fmla="*/ 0 h 880"/>
                  <a:gd name="T36" fmla="*/ 0 w 1684"/>
                  <a:gd name="T37" fmla="*/ 0 h 880"/>
                  <a:gd name="T38" fmla="*/ 0 w 1684"/>
                  <a:gd name="T39" fmla="*/ 0 h 880"/>
                  <a:gd name="T40" fmla="*/ 0 w 1684"/>
                  <a:gd name="T41" fmla="*/ 0 h 880"/>
                  <a:gd name="T42" fmla="*/ 0 w 1684"/>
                  <a:gd name="T43" fmla="*/ 0 h 880"/>
                  <a:gd name="T44" fmla="*/ 0 w 1684"/>
                  <a:gd name="T45" fmla="*/ 0 h 880"/>
                  <a:gd name="T46" fmla="*/ 0 w 1684"/>
                  <a:gd name="T47" fmla="*/ 0 h 880"/>
                  <a:gd name="T48" fmla="*/ 0 w 1684"/>
                  <a:gd name="T49" fmla="*/ 0 h 880"/>
                  <a:gd name="T50" fmla="*/ 0 w 1684"/>
                  <a:gd name="T51" fmla="*/ 0 h 880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0" t="0" r="r" b="b"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2" name="Freeform 25"/>
              <p:cNvSpPr>
                <a:spLocks/>
              </p:cNvSpPr>
              <p:nvPr userDrawn="1"/>
            </p:nvSpPr>
            <p:spPr bwMode="auto">
              <a:xfrm rot="7320404">
                <a:off x="5062" y="2997"/>
                <a:ext cx="472" cy="176"/>
              </a:xfrm>
              <a:custGeom>
                <a:avLst/>
                <a:gdLst>
                  <a:gd name="T0" fmla="*/ 0 w 1190"/>
                  <a:gd name="T1" fmla="*/ 0 h 500"/>
                  <a:gd name="T2" fmla="*/ 0 w 1190"/>
                  <a:gd name="T3" fmla="*/ 0 h 500"/>
                  <a:gd name="T4" fmla="*/ 0 w 1190"/>
                  <a:gd name="T5" fmla="*/ 0 h 500"/>
                  <a:gd name="T6" fmla="*/ 0 w 1190"/>
                  <a:gd name="T7" fmla="*/ 0 h 500"/>
                  <a:gd name="T8" fmla="*/ 0 w 1190"/>
                  <a:gd name="T9" fmla="*/ 0 h 500"/>
                  <a:gd name="T10" fmla="*/ 0 w 1190"/>
                  <a:gd name="T11" fmla="*/ 0 h 5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3" name="Freeform 26"/>
              <p:cNvSpPr>
                <a:spLocks/>
              </p:cNvSpPr>
              <p:nvPr userDrawn="1"/>
            </p:nvSpPr>
            <p:spPr bwMode="auto">
              <a:xfrm rot="7320404">
                <a:off x="5363" y="2874"/>
                <a:ext cx="63" cy="118"/>
              </a:xfrm>
              <a:custGeom>
                <a:avLst/>
                <a:gdLst>
                  <a:gd name="T0" fmla="*/ 0 w 160"/>
                  <a:gd name="T1" fmla="*/ 0 h 335"/>
                  <a:gd name="T2" fmla="*/ 0 w 160"/>
                  <a:gd name="T3" fmla="*/ 0 h 335"/>
                  <a:gd name="T4" fmla="*/ 0 w 160"/>
                  <a:gd name="T5" fmla="*/ 0 h 335"/>
                  <a:gd name="T6" fmla="*/ 0 w 160"/>
                  <a:gd name="T7" fmla="*/ 0 h 335"/>
                  <a:gd name="T8" fmla="*/ 0 w 160"/>
                  <a:gd name="T9" fmla="*/ 0 h 335"/>
                  <a:gd name="T10" fmla="*/ 0 w 160"/>
                  <a:gd name="T11" fmla="*/ 0 h 335"/>
                  <a:gd name="T12" fmla="*/ 0 w 160"/>
                  <a:gd name="T13" fmla="*/ 0 h 335"/>
                  <a:gd name="T14" fmla="*/ 0 w 160"/>
                  <a:gd name="T15" fmla="*/ 0 h 335"/>
                  <a:gd name="T16" fmla="*/ 0 w 160"/>
                  <a:gd name="T17" fmla="*/ 0 h 33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4" name="Freeform 27"/>
              <p:cNvSpPr>
                <a:spLocks/>
              </p:cNvSpPr>
              <p:nvPr userDrawn="1"/>
            </p:nvSpPr>
            <p:spPr bwMode="auto">
              <a:xfrm rot="7320404">
                <a:off x="5136" y="3000"/>
                <a:ext cx="193" cy="104"/>
              </a:xfrm>
              <a:custGeom>
                <a:avLst/>
                <a:gdLst>
                  <a:gd name="T0" fmla="*/ 0 w 489"/>
                  <a:gd name="T1" fmla="*/ 0 h 296"/>
                  <a:gd name="T2" fmla="*/ 0 w 489"/>
                  <a:gd name="T3" fmla="*/ 0 h 296"/>
                  <a:gd name="T4" fmla="*/ 0 w 489"/>
                  <a:gd name="T5" fmla="*/ 0 h 296"/>
                  <a:gd name="T6" fmla="*/ 0 w 489"/>
                  <a:gd name="T7" fmla="*/ 0 h 296"/>
                  <a:gd name="T8" fmla="*/ 0 w 489"/>
                  <a:gd name="T9" fmla="*/ 0 h 296"/>
                  <a:gd name="T10" fmla="*/ 0 w 489"/>
                  <a:gd name="T11" fmla="*/ 0 h 296"/>
                  <a:gd name="T12" fmla="*/ 0 w 489"/>
                  <a:gd name="T13" fmla="*/ 0 h 296"/>
                  <a:gd name="T14" fmla="*/ 0 w 489"/>
                  <a:gd name="T15" fmla="*/ 0 h 296"/>
                  <a:gd name="T16" fmla="*/ 0 w 489"/>
                  <a:gd name="T17" fmla="*/ 0 h 296"/>
                  <a:gd name="T18" fmla="*/ 0 w 489"/>
                  <a:gd name="T19" fmla="*/ 0 h 296"/>
                  <a:gd name="T20" fmla="*/ 0 w 489"/>
                  <a:gd name="T21" fmla="*/ 0 h 296"/>
                  <a:gd name="T22" fmla="*/ 0 w 489"/>
                  <a:gd name="T23" fmla="*/ 0 h 296"/>
                  <a:gd name="T24" fmla="*/ 0 w 489"/>
                  <a:gd name="T25" fmla="*/ 0 h 296"/>
                  <a:gd name="T26" fmla="*/ 0 w 489"/>
                  <a:gd name="T27" fmla="*/ 0 h 296"/>
                  <a:gd name="T28" fmla="*/ 0 w 489"/>
                  <a:gd name="T29" fmla="*/ 0 h 296"/>
                  <a:gd name="T30" fmla="*/ 0 w 489"/>
                  <a:gd name="T31" fmla="*/ 0 h 29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</p:grpSp>
      <p:sp>
        <p:nvSpPr>
          <p:cNvPr id="25" name="Freeform 28"/>
          <p:cNvSpPr>
            <a:spLocks/>
          </p:cNvSpPr>
          <p:nvPr/>
        </p:nvSpPr>
        <p:spPr bwMode="auto">
          <a:xfrm>
            <a:off x="901700" y="5054600"/>
            <a:ext cx="6807200" cy="728663"/>
          </a:xfrm>
          <a:custGeom>
            <a:avLst/>
            <a:gdLst>
              <a:gd name="T0" fmla="*/ 0 w 4288"/>
              <a:gd name="T1" fmla="*/ 0 h 459"/>
              <a:gd name="T2" fmla="*/ 2147483646 w 4288"/>
              <a:gd name="T3" fmla="*/ 2147483646 h 459"/>
              <a:gd name="T4" fmla="*/ 2147483646 w 4288"/>
              <a:gd name="T5" fmla="*/ 2147483646 h 459"/>
              <a:gd name="T6" fmla="*/ 2147483646 w 4288"/>
              <a:gd name="T7" fmla="*/ 2147483646 h 459"/>
              <a:gd name="T8" fmla="*/ 2147483646 w 4288"/>
              <a:gd name="T9" fmla="*/ 2147483646 h 459"/>
              <a:gd name="T10" fmla="*/ 2147483646 w 4288"/>
              <a:gd name="T11" fmla="*/ 2147483646 h 459"/>
              <a:gd name="T12" fmla="*/ 2147483646 w 4288"/>
              <a:gd name="T13" fmla="*/ 2147483646 h 459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4288" h="459">
                <a:moveTo>
                  <a:pt x="0" y="0"/>
                </a:moveTo>
                <a:cubicBezTo>
                  <a:pt x="136" y="43"/>
                  <a:pt x="556" y="232"/>
                  <a:pt x="816" y="256"/>
                </a:cubicBezTo>
                <a:cubicBezTo>
                  <a:pt x="1076" y="280"/>
                  <a:pt x="1387" y="124"/>
                  <a:pt x="1560" y="144"/>
                </a:cubicBezTo>
                <a:cubicBezTo>
                  <a:pt x="1733" y="164"/>
                  <a:pt x="1725" y="375"/>
                  <a:pt x="1856" y="376"/>
                </a:cubicBezTo>
                <a:cubicBezTo>
                  <a:pt x="1987" y="377"/>
                  <a:pt x="2064" y="139"/>
                  <a:pt x="2344" y="152"/>
                </a:cubicBezTo>
                <a:cubicBezTo>
                  <a:pt x="2624" y="165"/>
                  <a:pt x="3212" y="459"/>
                  <a:pt x="3536" y="456"/>
                </a:cubicBezTo>
                <a:cubicBezTo>
                  <a:pt x="3860" y="453"/>
                  <a:pt x="4165" y="188"/>
                  <a:pt x="4288" y="136"/>
                </a:cubicBezTo>
              </a:path>
            </a:pathLst>
          </a:custGeom>
          <a:noFill/>
          <a:ln w="76200" cap="flat" cmpd="sng">
            <a:solidFill>
              <a:schemeClr val="folHlink"/>
            </a:solidFill>
            <a:prstDash val="solid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6" name="Freeform 29"/>
          <p:cNvSpPr>
            <a:spLocks/>
          </p:cNvSpPr>
          <p:nvPr/>
        </p:nvSpPr>
        <p:spPr bwMode="auto">
          <a:xfrm>
            <a:off x="4076700" y="1930400"/>
            <a:ext cx="889000" cy="381000"/>
          </a:xfrm>
          <a:custGeom>
            <a:avLst/>
            <a:gdLst>
              <a:gd name="T0" fmla="*/ 0 w 560"/>
              <a:gd name="T1" fmla="*/ 2147483646 h 240"/>
              <a:gd name="T2" fmla="*/ 2147483646 w 560"/>
              <a:gd name="T3" fmla="*/ 2147483646 h 240"/>
              <a:gd name="T4" fmla="*/ 2147483646 w 560"/>
              <a:gd name="T5" fmla="*/ 2147483646 h 240"/>
              <a:gd name="T6" fmla="*/ 2147483646 w 560"/>
              <a:gd name="T7" fmla="*/ 2147483646 h 24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560" h="240">
                <a:moveTo>
                  <a:pt x="0" y="32"/>
                </a:moveTo>
                <a:cubicBezTo>
                  <a:pt x="102" y="89"/>
                  <a:pt x="205" y="147"/>
                  <a:pt x="280" y="144"/>
                </a:cubicBezTo>
                <a:cubicBezTo>
                  <a:pt x="355" y="141"/>
                  <a:pt x="401" y="0"/>
                  <a:pt x="448" y="16"/>
                </a:cubicBezTo>
                <a:cubicBezTo>
                  <a:pt x="495" y="32"/>
                  <a:pt x="541" y="201"/>
                  <a:pt x="560" y="240"/>
                </a:cubicBezTo>
              </a:path>
            </a:pathLst>
          </a:custGeom>
          <a:noFill/>
          <a:ln w="114300" cmpd="sng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371600" y="1511300"/>
            <a:ext cx="6400800" cy="2273300"/>
          </a:xfrm>
          <a:effectLst>
            <a:outerShdw dist="45791" dir="2021404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3300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pPr lvl="0"/>
            <a:r>
              <a:rPr lang="ru-RU" altLang="ru-RU" noProof="0" smtClean="0"/>
              <a:t>Образец заголовка</a:t>
            </a:r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549400" y="4051300"/>
            <a:ext cx="6032500" cy="1003300"/>
          </a:xfrm>
        </p:spPr>
        <p:txBody>
          <a:bodyPr/>
          <a:lstStyle>
            <a:lvl1pPr marL="0" indent="0" algn="ctr">
              <a:buFontTx/>
              <a:buNone/>
              <a:defRPr sz="2800"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pPr lvl="0"/>
            <a:r>
              <a:rPr lang="ru-RU" altLang="ru-RU" noProof="0" smtClean="0"/>
              <a:t>Образец подзаголовка</a:t>
            </a:r>
          </a:p>
        </p:txBody>
      </p:sp>
      <p:sp>
        <p:nvSpPr>
          <p:cNvPr id="27" name="Rectangle 5"/>
          <p:cNvSpPr>
            <a:spLocks noGrp="1" noChangeArrowheads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28" name="Rectangle 6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29" name="Rectangle 7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15CE2EE-BF88-4200-B6CB-3500A2BB6BA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8003199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21BDB9-AD01-428B-92F9-395BE85570D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847711405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AAC4EB-E087-4815-8E56-031EACFC622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84184612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85800" y="1828800"/>
            <a:ext cx="3771900" cy="3657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10100" y="1828800"/>
            <a:ext cx="3771900" cy="3657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1F4C03-630C-4927-B36C-C33F39176A4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39837644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4BE220-67C7-4B25-962D-416751E1485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499059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85800" y="1828800"/>
            <a:ext cx="3771900" cy="3657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10100" y="1828800"/>
            <a:ext cx="3771900" cy="3657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36FA18-3D91-46B5-928C-4407C2B90E3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620781500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196E47-8591-416A-AE47-ED89DEA2326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70559689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026DAB-1D0B-4E40-B94C-629D93F17EC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1418595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A1390B-8462-412B-B68C-081A4E2A352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716856107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9BC227-CBCB-44DD-B0DC-EBCF952409B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514621870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7D9CE4-E30E-47B7-990E-A4BB48FC135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381087189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457950" y="152400"/>
            <a:ext cx="1924050" cy="5334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85800" y="152400"/>
            <a:ext cx="5619750" cy="53340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8B452C-6424-44EF-9573-3D10D6C4967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73942185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Tx" preserve="1">
  <p:cSld name="Заголовок, два объекта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152400"/>
            <a:ext cx="6870700" cy="16002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685800" y="1828800"/>
            <a:ext cx="3771900" cy="17526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685800" y="3733800"/>
            <a:ext cx="3771900" cy="17526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half" idx="3"/>
          </p:nvPr>
        </p:nvSpPr>
        <p:spPr>
          <a:xfrm>
            <a:off x="4610100" y="1828800"/>
            <a:ext cx="3771900" cy="36576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8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33D0FB-2E2F-4CF2-B5C6-956AA9C526D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716590621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2"/>
          <p:cNvSpPr>
            <a:spLocks/>
          </p:cNvSpPr>
          <p:nvPr/>
        </p:nvSpPr>
        <p:spPr bwMode="blackWhite">
          <a:xfrm>
            <a:off x="20638" y="12700"/>
            <a:ext cx="8896350" cy="6780213"/>
          </a:xfrm>
          <a:custGeom>
            <a:avLst/>
            <a:gdLst>
              <a:gd name="T0" fmla="*/ 2147483646 w 3985"/>
              <a:gd name="T1" fmla="*/ 0 h 3619"/>
              <a:gd name="T2" fmla="*/ 0 w 3985"/>
              <a:gd name="T3" fmla="*/ 2147483646 h 3619"/>
              <a:gd name="T4" fmla="*/ 2147483646 w 3985"/>
              <a:gd name="T5" fmla="*/ 2147483646 h 3619"/>
              <a:gd name="T6" fmla="*/ 2147483646 w 3985"/>
              <a:gd name="T7" fmla="*/ 2147483646 h 3619"/>
              <a:gd name="T8" fmla="*/ 2147483646 w 3985"/>
              <a:gd name="T9" fmla="*/ 0 h 3619"/>
              <a:gd name="T10" fmla="*/ 2147483646 w 3985"/>
              <a:gd name="T11" fmla="*/ 0 h 361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3985" h="3619">
                <a:moveTo>
                  <a:pt x="2822" y="0"/>
                </a:moveTo>
                <a:lnTo>
                  <a:pt x="0" y="975"/>
                </a:lnTo>
                <a:lnTo>
                  <a:pt x="2169" y="3619"/>
                </a:lnTo>
                <a:lnTo>
                  <a:pt x="3985" y="1125"/>
                </a:lnTo>
                <a:lnTo>
                  <a:pt x="2822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grpSp>
        <p:nvGrpSpPr>
          <p:cNvPr id="5" name="Group 8"/>
          <p:cNvGrpSpPr>
            <a:grpSpLocks/>
          </p:cNvGrpSpPr>
          <p:nvPr/>
        </p:nvGrpSpPr>
        <p:grpSpPr bwMode="auto">
          <a:xfrm>
            <a:off x="195263" y="234950"/>
            <a:ext cx="3787775" cy="1778000"/>
            <a:chOff x="123" y="148"/>
            <a:chExt cx="2386" cy="1120"/>
          </a:xfrm>
        </p:grpSpPr>
        <p:sp>
          <p:nvSpPr>
            <p:cNvPr id="6" name="Freeform 9"/>
            <p:cNvSpPr>
              <a:spLocks/>
            </p:cNvSpPr>
            <p:nvPr userDrawn="1"/>
          </p:nvSpPr>
          <p:spPr bwMode="auto">
            <a:xfrm>
              <a:off x="177" y="177"/>
              <a:ext cx="2250" cy="1017"/>
            </a:xfrm>
            <a:custGeom>
              <a:avLst/>
              <a:gdLst>
                <a:gd name="T0" fmla="*/ 212895360 w 794"/>
                <a:gd name="T1" fmla="*/ 19069064 h 414"/>
                <a:gd name="T2" fmla="*/ 190391823 w 794"/>
                <a:gd name="T3" fmla="*/ 15356128 h 414"/>
                <a:gd name="T4" fmla="*/ 149126736 w 794"/>
                <a:gd name="T5" fmla="*/ 10146842 h 414"/>
                <a:gd name="T6" fmla="*/ 19031704 w 794"/>
                <a:gd name="T7" fmla="*/ 0 h 414"/>
                <a:gd name="T8" fmla="*/ 6138108 w 794"/>
                <a:gd name="T9" fmla="*/ 961355 h 414"/>
                <a:gd name="T10" fmla="*/ 0 w 794"/>
                <a:gd name="T11" fmla="*/ 4010436 h 414"/>
                <a:gd name="T12" fmla="*/ 7480275 w 794"/>
                <a:gd name="T13" fmla="*/ 7489392 h 414"/>
                <a:gd name="T14" fmla="*/ 152827569 w 794"/>
                <a:gd name="T15" fmla="*/ 19757234 h 414"/>
                <a:gd name="T16" fmla="*/ 184673414 w 794"/>
                <a:gd name="T17" fmla="*/ 18971656 h 414"/>
                <a:gd name="T18" fmla="*/ 210421196 w 794"/>
                <a:gd name="T19" fmla="*/ 19987745 h 414"/>
                <a:gd name="T20" fmla="*/ 212895360 w 794"/>
                <a:gd name="T21" fmla="*/ 19069064 h 414"/>
                <a:gd name="T22" fmla="*/ 212895360 w 794"/>
                <a:gd name="T23" fmla="*/ 19069064 h 41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" name="Freeform 10"/>
            <p:cNvSpPr>
              <a:spLocks/>
            </p:cNvSpPr>
            <p:nvPr userDrawn="1"/>
          </p:nvSpPr>
          <p:spPr bwMode="auto">
            <a:xfrm>
              <a:off x="166" y="261"/>
              <a:ext cx="2244" cy="1007"/>
            </a:xfrm>
            <a:custGeom>
              <a:avLst/>
              <a:gdLst>
                <a:gd name="T0" fmla="*/ 8819 w 1586"/>
                <a:gd name="T1" fmla="*/ 0 h 821"/>
                <a:gd name="T2" fmla="*/ 85661 w 1586"/>
                <a:gd name="T3" fmla="*/ 6016 h 821"/>
                <a:gd name="T4" fmla="*/ 91898 w 1586"/>
                <a:gd name="T5" fmla="*/ 7396 h 821"/>
                <a:gd name="T6" fmla="*/ 102081 w 1586"/>
                <a:gd name="T7" fmla="*/ 9180 h 821"/>
                <a:gd name="T8" fmla="*/ 100730 w 1586"/>
                <a:gd name="T9" fmla="*/ 9518 h 821"/>
                <a:gd name="T10" fmla="*/ 86868 w 1586"/>
                <a:gd name="T11" fmla="*/ 9122 h 821"/>
                <a:gd name="T12" fmla="*/ 73680 w 1586"/>
                <a:gd name="T13" fmla="*/ 9402 h 821"/>
                <a:gd name="T14" fmla="*/ 2664 w 1586"/>
                <a:gd name="T15" fmla="*/ 3464 h 821"/>
                <a:gd name="T16" fmla="*/ 0 w 1586"/>
                <a:gd name="T17" fmla="*/ 1740 h 821"/>
                <a:gd name="T18" fmla="*/ 2954 w 1586"/>
                <a:gd name="T19" fmla="*/ 367 h 821"/>
                <a:gd name="T20" fmla="*/ 8819 w 1586"/>
                <a:gd name="T21" fmla="*/ 0 h 821"/>
                <a:gd name="T22" fmla="*/ 8819 w 1586"/>
                <a:gd name="T23" fmla="*/ 0 h 821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" name="Freeform 11"/>
            <p:cNvSpPr>
              <a:spLocks/>
            </p:cNvSpPr>
            <p:nvPr userDrawn="1"/>
          </p:nvSpPr>
          <p:spPr bwMode="auto">
            <a:xfrm>
              <a:off x="474" y="344"/>
              <a:ext cx="1488" cy="919"/>
            </a:xfrm>
            <a:custGeom>
              <a:avLst/>
              <a:gdLst>
                <a:gd name="T0" fmla="*/ 0 w 1049"/>
                <a:gd name="T1" fmla="*/ 3904 h 747"/>
                <a:gd name="T2" fmla="*/ 61178 w 1049"/>
                <a:gd name="T3" fmla="*/ 8981 h 747"/>
                <a:gd name="T4" fmla="*/ 62316 w 1049"/>
                <a:gd name="T5" fmla="*/ 6421 h 747"/>
                <a:gd name="T6" fmla="*/ 69614 w 1049"/>
                <a:gd name="T7" fmla="*/ 5076 h 747"/>
                <a:gd name="T8" fmla="*/ 5175 w 1049"/>
                <a:gd name="T9" fmla="*/ 0 h 747"/>
                <a:gd name="T10" fmla="*/ 0 w 1049"/>
                <a:gd name="T11" fmla="*/ 1521 h 747"/>
                <a:gd name="T12" fmla="*/ 0 w 1049"/>
                <a:gd name="T13" fmla="*/ 3904 h 747"/>
                <a:gd name="T14" fmla="*/ 0 w 1049"/>
                <a:gd name="T15" fmla="*/ 3904 h 74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grpSp>
          <p:nvGrpSpPr>
            <p:cNvPr id="9" name="Group 12"/>
            <p:cNvGrpSpPr>
              <a:grpSpLocks/>
            </p:cNvGrpSpPr>
            <p:nvPr userDrawn="1"/>
          </p:nvGrpSpPr>
          <p:grpSpPr bwMode="auto">
            <a:xfrm>
              <a:off x="123" y="148"/>
              <a:ext cx="2386" cy="1081"/>
              <a:chOff x="123" y="148"/>
              <a:chExt cx="2386" cy="1081"/>
            </a:xfrm>
          </p:grpSpPr>
          <p:sp>
            <p:nvSpPr>
              <p:cNvPr id="10" name="Freeform 13"/>
              <p:cNvSpPr>
                <a:spLocks/>
              </p:cNvSpPr>
              <p:nvPr userDrawn="1"/>
            </p:nvSpPr>
            <p:spPr bwMode="auto">
              <a:xfrm>
                <a:off x="2005" y="934"/>
                <a:ext cx="212" cy="214"/>
              </a:xfrm>
              <a:custGeom>
                <a:avLst/>
                <a:gdLst>
                  <a:gd name="T0" fmla="*/ 6975 w 150"/>
                  <a:gd name="T1" fmla="*/ 0 h 173"/>
                  <a:gd name="T2" fmla="*/ 2567 w 150"/>
                  <a:gd name="T3" fmla="*/ 852 h 173"/>
                  <a:gd name="T4" fmla="*/ 0 w 150"/>
                  <a:gd name="T5" fmla="*/ 2223 h 173"/>
                  <a:gd name="T6" fmla="*/ 5075 w 150"/>
                  <a:gd name="T7" fmla="*/ 2055 h 173"/>
                  <a:gd name="T8" fmla="*/ 6538 w 150"/>
                  <a:gd name="T9" fmla="*/ 1086 h 173"/>
                  <a:gd name="T10" fmla="*/ 9540 w 150"/>
                  <a:gd name="T11" fmla="*/ 344 h 173"/>
                  <a:gd name="T12" fmla="*/ 6975 w 150"/>
                  <a:gd name="T13" fmla="*/ 0 h 173"/>
                  <a:gd name="T14" fmla="*/ 6975 w 150"/>
                  <a:gd name="T15" fmla="*/ 0 h 17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" name="Freeform 14"/>
              <p:cNvSpPr>
                <a:spLocks/>
              </p:cNvSpPr>
              <p:nvPr userDrawn="1"/>
            </p:nvSpPr>
            <p:spPr bwMode="auto">
              <a:xfrm>
                <a:off x="123" y="148"/>
                <a:ext cx="2386" cy="1081"/>
              </a:xfrm>
              <a:custGeom>
                <a:avLst/>
                <a:gdLst>
                  <a:gd name="T0" fmla="*/ 10206 w 1684"/>
                  <a:gd name="T1" fmla="*/ 0 h 880"/>
                  <a:gd name="T2" fmla="*/ 4127 w 1684"/>
                  <a:gd name="T3" fmla="*/ 615 h 880"/>
                  <a:gd name="T4" fmla="*/ 0 w 1684"/>
                  <a:gd name="T5" fmla="*/ 2457 h 880"/>
                  <a:gd name="T6" fmla="*/ 4401 w 1684"/>
                  <a:gd name="T7" fmla="*/ 4237 h 880"/>
                  <a:gd name="T8" fmla="*/ 77361 w 1684"/>
                  <a:gd name="T9" fmla="*/ 10235 h 880"/>
                  <a:gd name="T10" fmla="*/ 93078 w 1684"/>
                  <a:gd name="T11" fmla="*/ 9862 h 880"/>
                  <a:gd name="T12" fmla="*/ 105814 w 1684"/>
                  <a:gd name="T13" fmla="*/ 10391 h 880"/>
                  <a:gd name="T14" fmla="*/ 110233 w 1684"/>
                  <a:gd name="T15" fmla="*/ 9551 h 880"/>
                  <a:gd name="T16" fmla="*/ 98308 w 1684"/>
                  <a:gd name="T17" fmla="*/ 7837 h 880"/>
                  <a:gd name="T18" fmla="*/ 93463 w 1684"/>
                  <a:gd name="T19" fmla="*/ 6052 h 880"/>
                  <a:gd name="T20" fmla="*/ 89639 w 1684"/>
                  <a:gd name="T21" fmla="*/ 6223 h 880"/>
                  <a:gd name="T22" fmla="*/ 94182 w 1684"/>
                  <a:gd name="T23" fmla="*/ 7837 h 880"/>
                  <a:gd name="T24" fmla="*/ 103291 w 1684"/>
                  <a:gd name="T25" fmla="*/ 9558 h 880"/>
                  <a:gd name="T26" fmla="*/ 92501 w 1684"/>
                  <a:gd name="T27" fmla="*/ 9293 h 880"/>
                  <a:gd name="T28" fmla="*/ 79778 w 1684"/>
                  <a:gd name="T29" fmla="*/ 9601 h 880"/>
                  <a:gd name="T30" fmla="*/ 82133 w 1684"/>
                  <a:gd name="T31" fmla="*/ 7669 h 880"/>
                  <a:gd name="T32" fmla="*/ 87588 w 1684"/>
                  <a:gd name="T33" fmla="*/ 6353 h 880"/>
                  <a:gd name="T34" fmla="*/ 81202 w 1684"/>
                  <a:gd name="T35" fmla="*/ 6517 h 880"/>
                  <a:gd name="T36" fmla="*/ 76251 w 1684"/>
                  <a:gd name="T37" fmla="*/ 7775 h 880"/>
                  <a:gd name="T38" fmla="*/ 74568 w 1684"/>
                  <a:gd name="T39" fmla="*/ 9343 h 880"/>
                  <a:gd name="T40" fmla="*/ 7012 w 1684"/>
                  <a:gd name="T41" fmla="*/ 3659 h 880"/>
                  <a:gd name="T42" fmla="*/ 5221 w 1684"/>
                  <a:gd name="T43" fmla="*/ 2535 h 880"/>
                  <a:gd name="T44" fmla="*/ 6739 w 1684"/>
                  <a:gd name="T45" fmla="*/ 1128 h 880"/>
                  <a:gd name="T46" fmla="*/ 14181 w 1684"/>
                  <a:gd name="T47" fmla="*/ 0 h 880"/>
                  <a:gd name="T48" fmla="*/ 10206 w 1684"/>
                  <a:gd name="T49" fmla="*/ 0 h 880"/>
                  <a:gd name="T50" fmla="*/ 10206 w 1684"/>
                  <a:gd name="T51" fmla="*/ 0 h 880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0" t="0" r="r" b="b"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" name="Freeform 15"/>
              <p:cNvSpPr>
                <a:spLocks/>
              </p:cNvSpPr>
              <p:nvPr userDrawn="1"/>
            </p:nvSpPr>
            <p:spPr bwMode="auto">
              <a:xfrm>
                <a:off x="324" y="158"/>
                <a:ext cx="1686" cy="614"/>
              </a:xfrm>
              <a:custGeom>
                <a:avLst/>
                <a:gdLst>
                  <a:gd name="T0" fmla="*/ 6551 w 1190"/>
                  <a:gd name="T1" fmla="*/ 0 h 500"/>
                  <a:gd name="T2" fmla="*/ 77869 w 1190"/>
                  <a:gd name="T3" fmla="*/ 5761 h 500"/>
                  <a:gd name="T4" fmla="*/ 70361 w 1190"/>
                  <a:gd name="T5" fmla="*/ 5878 h 500"/>
                  <a:gd name="T6" fmla="*/ 0 w 1190"/>
                  <a:gd name="T7" fmla="*/ 317 h 500"/>
                  <a:gd name="T8" fmla="*/ 6551 w 1190"/>
                  <a:gd name="T9" fmla="*/ 0 h 500"/>
                  <a:gd name="T10" fmla="*/ 6551 w 1190"/>
                  <a:gd name="T11" fmla="*/ 0 h 5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" name="Freeform 16"/>
              <p:cNvSpPr>
                <a:spLocks/>
              </p:cNvSpPr>
              <p:nvPr userDrawn="1"/>
            </p:nvSpPr>
            <p:spPr bwMode="auto">
              <a:xfrm>
                <a:off x="409" y="251"/>
                <a:ext cx="227" cy="410"/>
              </a:xfrm>
              <a:custGeom>
                <a:avLst/>
                <a:gdLst>
                  <a:gd name="T0" fmla="*/ 7731 w 160"/>
                  <a:gd name="T1" fmla="*/ 0 h 335"/>
                  <a:gd name="T2" fmla="*/ 1266 w 160"/>
                  <a:gd name="T3" fmla="*/ 1204 h 335"/>
                  <a:gd name="T4" fmla="*/ 0 w 160"/>
                  <a:gd name="T5" fmla="*/ 2593 h 335"/>
                  <a:gd name="T6" fmla="*/ 2218 w 160"/>
                  <a:gd name="T7" fmla="*/ 3546 h 335"/>
                  <a:gd name="T8" fmla="*/ 6234 w 160"/>
                  <a:gd name="T9" fmla="*/ 3781 h 335"/>
                  <a:gd name="T10" fmla="*/ 5061 w 160"/>
                  <a:gd name="T11" fmla="*/ 1731 h 335"/>
                  <a:gd name="T12" fmla="*/ 10634 w 160"/>
                  <a:gd name="T13" fmla="*/ 198 h 335"/>
                  <a:gd name="T14" fmla="*/ 7731 w 160"/>
                  <a:gd name="T15" fmla="*/ 0 h 335"/>
                  <a:gd name="T16" fmla="*/ 7731 w 160"/>
                  <a:gd name="T17" fmla="*/ 0 h 33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" name="Freeform 17"/>
              <p:cNvSpPr>
                <a:spLocks/>
              </p:cNvSpPr>
              <p:nvPr userDrawn="1"/>
            </p:nvSpPr>
            <p:spPr bwMode="auto">
              <a:xfrm>
                <a:off x="846" y="536"/>
                <a:ext cx="691" cy="364"/>
              </a:xfrm>
              <a:custGeom>
                <a:avLst/>
                <a:gdLst>
                  <a:gd name="T0" fmla="*/ 909 w 489"/>
                  <a:gd name="T1" fmla="*/ 411 h 296"/>
                  <a:gd name="T2" fmla="*/ 10123 w 489"/>
                  <a:gd name="T3" fmla="*/ 794 h 296"/>
                  <a:gd name="T4" fmla="*/ 20541 w 489"/>
                  <a:gd name="T5" fmla="*/ 1642 h 296"/>
                  <a:gd name="T6" fmla="*/ 27896 w 489"/>
                  <a:gd name="T7" fmla="*/ 2911 h 296"/>
                  <a:gd name="T8" fmla="*/ 20665 w 489"/>
                  <a:gd name="T9" fmla="*/ 2753 h 296"/>
                  <a:gd name="T10" fmla="*/ 8787 w 489"/>
                  <a:gd name="T11" fmla="*/ 1749 h 296"/>
                  <a:gd name="T12" fmla="*/ 3162 w 489"/>
                  <a:gd name="T13" fmla="*/ 957 h 296"/>
                  <a:gd name="T14" fmla="*/ 6763 w 489"/>
                  <a:gd name="T15" fmla="*/ 1950 h 296"/>
                  <a:gd name="T16" fmla="*/ 17238 w 489"/>
                  <a:gd name="T17" fmla="*/ 3227 h 296"/>
                  <a:gd name="T18" fmla="*/ 29526 w 489"/>
                  <a:gd name="T19" fmla="*/ 3550 h 296"/>
                  <a:gd name="T20" fmla="*/ 30990 w 489"/>
                  <a:gd name="T21" fmla="*/ 2680 h 296"/>
                  <a:gd name="T22" fmla="*/ 24978 w 489"/>
                  <a:gd name="T23" fmla="*/ 1441 h 296"/>
                  <a:gd name="T24" fmla="*/ 10763 w 489"/>
                  <a:gd name="T25" fmla="*/ 207 h 296"/>
                  <a:gd name="T26" fmla="*/ 0 w 489"/>
                  <a:gd name="T27" fmla="*/ 0 h 296"/>
                  <a:gd name="T28" fmla="*/ 909 w 489"/>
                  <a:gd name="T29" fmla="*/ 411 h 296"/>
                  <a:gd name="T30" fmla="*/ 909 w 489"/>
                  <a:gd name="T31" fmla="*/ 411 h 29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</p:grpSp>
      <p:grpSp>
        <p:nvGrpSpPr>
          <p:cNvPr id="15" name="Group 18"/>
          <p:cNvGrpSpPr>
            <a:grpSpLocks/>
          </p:cNvGrpSpPr>
          <p:nvPr/>
        </p:nvGrpSpPr>
        <p:grpSpPr bwMode="auto">
          <a:xfrm>
            <a:off x="7915275" y="4368800"/>
            <a:ext cx="742950" cy="1058863"/>
            <a:chOff x="4986" y="2752"/>
            <a:chExt cx="468" cy="667"/>
          </a:xfrm>
        </p:grpSpPr>
        <p:sp>
          <p:nvSpPr>
            <p:cNvPr id="16" name="Freeform 19"/>
            <p:cNvSpPr>
              <a:spLocks/>
            </p:cNvSpPr>
            <p:nvPr userDrawn="1"/>
          </p:nvSpPr>
          <p:spPr bwMode="auto">
            <a:xfrm rot="7320404">
              <a:off x="4909" y="2936"/>
              <a:ext cx="629" cy="293"/>
            </a:xfrm>
            <a:custGeom>
              <a:avLst/>
              <a:gdLst>
                <a:gd name="T0" fmla="*/ 48 w 794"/>
                <a:gd name="T1" fmla="*/ 6 h 414"/>
                <a:gd name="T2" fmla="*/ 44 w 794"/>
                <a:gd name="T3" fmla="*/ 5 h 414"/>
                <a:gd name="T4" fmla="*/ 34 w 794"/>
                <a:gd name="T5" fmla="*/ 3 h 414"/>
                <a:gd name="T6" fmla="*/ 4 w 794"/>
                <a:gd name="T7" fmla="*/ 0 h 414"/>
                <a:gd name="T8" fmla="*/ 2 w 794"/>
                <a:gd name="T9" fmla="*/ 1 h 414"/>
                <a:gd name="T10" fmla="*/ 0 w 794"/>
                <a:gd name="T11" fmla="*/ 1 h 414"/>
                <a:gd name="T12" fmla="*/ 2 w 794"/>
                <a:gd name="T13" fmla="*/ 3 h 414"/>
                <a:gd name="T14" fmla="*/ 35 w 794"/>
                <a:gd name="T15" fmla="*/ 6 h 414"/>
                <a:gd name="T16" fmla="*/ 42 w 794"/>
                <a:gd name="T17" fmla="*/ 6 h 414"/>
                <a:gd name="T18" fmla="*/ 48 w 794"/>
                <a:gd name="T19" fmla="*/ 6 h 414"/>
                <a:gd name="T20" fmla="*/ 48 w 794"/>
                <a:gd name="T21" fmla="*/ 6 h 414"/>
                <a:gd name="T22" fmla="*/ 48 w 794"/>
                <a:gd name="T23" fmla="*/ 6 h 41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" name="Freeform 20"/>
            <p:cNvSpPr>
              <a:spLocks/>
            </p:cNvSpPr>
            <p:nvPr userDrawn="1"/>
          </p:nvSpPr>
          <p:spPr bwMode="auto">
            <a:xfrm rot="7320404">
              <a:off x="4893" y="2923"/>
              <a:ext cx="627" cy="290"/>
            </a:xfrm>
            <a:custGeom>
              <a:avLst/>
              <a:gdLst>
                <a:gd name="T0" fmla="*/ 0 w 1586"/>
                <a:gd name="T1" fmla="*/ 0 h 821"/>
                <a:gd name="T2" fmla="*/ 0 w 1586"/>
                <a:gd name="T3" fmla="*/ 0 h 821"/>
                <a:gd name="T4" fmla="*/ 0 w 1586"/>
                <a:gd name="T5" fmla="*/ 0 h 821"/>
                <a:gd name="T6" fmla="*/ 0 w 1586"/>
                <a:gd name="T7" fmla="*/ 0 h 821"/>
                <a:gd name="T8" fmla="*/ 0 w 1586"/>
                <a:gd name="T9" fmla="*/ 0 h 821"/>
                <a:gd name="T10" fmla="*/ 0 w 1586"/>
                <a:gd name="T11" fmla="*/ 0 h 821"/>
                <a:gd name="T12" fmla="*/ 0 w 1586"/>
                <a:gd name="T13" fmla="*/ 0 h 821"/>
                <a:gd name="T14" fmla="*/ 0 w 1586"/>
                <a:gd name="T15" fmla="*/ 0 h 821"/>
                <a:gd name="T16" fmla="*/ 0 w 1586"/>
                <a:gd name="T17" fmla="*/ 0 h 821"/>
                <a:gd name="T18" fmla="*/ 0 w 1586"/>
                <a:gd name="T19" fmla="*/ 0 h 821"/>
                <a:gd name="T20" fmla="*/ 0 w 1586"/>
                <a:gd name="T21" fmla="*/ 0 h 821"/>
                <a:gd name="T22" fmla="*/ 0 w 1586"/>
                <a:gd name="T23" fmla="*/ 0 h 821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8" name="Freeform 21"/>
            <p:cNvSpPr>
              <a:spLocks/>
            </p:cNvSpPr>
            <p:nvPr userDrawn="1"/>
          </p:nvSpPr>
          <p:spPr bwMode="auto">
            <a:xfrm rot="7320404">
              <a:off x="5000" y="2912"/>
              <a:ext cx="416" cy="265"/>
            </a:xfrm>
            <a:custGeom>
              <a:avLst/>
              <a:gdLst>
                <a:gd name="T0" fmla="*/ 0 w 1049"/>
                <a:gd name="T1" fmla="*/ 0 h 747"/>
                <a:gd name="T2" fmla="*/ 0 w 1049"/>
                <a:gd name="T3" fmla="*/ 0 h 747"/>
                <a:gd name="T4" fmla="*/ 0 w 1049"/>
                <a:gd name="T5" fmla="*/ 0 h 747"/>
                <a:gd name="T6" fmla="*/ 0 w 1049"/>
                <a:gd name="T7" fmla="*/ 0 h 747"/>
                <a:gd name="T8" fmla="*/ 0 w 1049"/>
                <a:gd name="T9" fmla="*/ 0 h 747"/>
                <a:gd name="T10" fmla="*/ 0 w 1049"/>
                <a:gd name="T11" fmla="*/ 0 h 747"/>
                <a:gd name="T12" fmla="*/ 0 w 1049"/>
                <a:gd name="T13" fmla="*/ 0 h 747"/>
                <a:gd name="T14" fmla="*/ 0 w 1049"/>
                <a:gd name="T15" fmla="*/ 0 h 74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grpSp>
          <p:nvGrpSpPr>
            <p:cNvPr id="19" name="Group 22"/>
            <p:cNvGrpSpPr>
              <a:grpSpLocks/>
            </p:cNvGrpSpPr>
            <p:nvPr userDrawn="1"/>
          </p:nvGrpSpPr>
          <p:grpSpPr bwMode="auto">
            <a:xfrm>
              <a:off x="4986" y="2752"/>
              <a:ext cx="468" cy="667"/>
              <a:chOff x="4986" y="2752"/>
              <a:chExt cx="468" cy="667"/>
            </a:xfrm>
          </p:grpSpPr>
          <p:sp>
            <p:nvSpPr>
              <p:cNvPr id="20" name="Freeform 23"/>
              <p:cNvSpPr>
                <a:spLocks/>
              </p:cNvSpPr>
              <p:nvPr userDrawn="1"/>
            </p:nvSpPr>
            <p:spPr bwMode="auto">
              <a:xfrm rot="7320404">
                <a:off x="4987" y="3190"/>
                <a:ext cx="59" cy="61"/>
              </a:xfrm>
              <a:custGeom>
                <a:avLst/>
                <a:gdLst>
                  <a:gd name="T0" fmla="*/ 0 w 150"/>
                  <a:gd name="T1" fmla="*/ 0 h 173"/>
                  <a:gd name="T2" fmla="*/ 0 w 150"/>
                  <a:gd name="T3" fmla="*/ 0 h 173"/>
                  <a:gd name="T4" fmla="*/ 0 w 150"/>
                  <a:gd name="T5" fmla="*/ 0 h 173"/>
                  <a:gd name="T6" fmla="*/ 0 w 150"/>
                  <a:gd name="T7" fmla="*/ 0 h 173"/>
                  <a:gd name="T8" fmla="*/ 0 w 150"/>
                  <a:gd name="T9" fmla="*/ 0 h 173"/>
                  <a:gd name="T10" fmla="*/ 0 w 150"/>
                  <a:gd name="T11" fmla="*/ 0 h 173"/>
                  <a:gd name="T12" fmla="*/ 0 w 150"/>
                  <a:gd name="T13" fmla="*/ 0 h 173"/>
                  <a:gd name="T14" fmla="*/ 0 w 150"/>
                  <a:gd name="T15" fmla="*/ 0 h 17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" name="Freeform 24"/>
              <p:cNvSpPr>
                <a:spLocks/>
              </p:cNvSpPr>
              <p:nvPr userDrawn="1"/>
            </p:nvSpPr>
            <p:spPr bwMode="auto">
              <a:xfrm rot="7320404">
                <a:off x="4887" y="2930"/>
                <a:ext cx="667" cy="311"/>
              </a:xfrm>
              <a:custGeom>
                <a:avLst/>
                <a:gdLst>
                  <a:gd name="T0" fmla="*/ 0 w 1684"/>
                  <a:gd name="T1" fmla="*/ 0 h 880"/>
                  <a:gd name="T2" fmla="*/ 0 w 1684"/>
                  <a:gd name="T3" fmla="*/ 0 h 880"/>
                  <a:gd name="T4" fmla="*/ 0 w 1684"/>
                  <a:gd name="T5" fmla="*/ 0 h 880"/>
                  <a:gd name="T6" fmla="*/ 0 w 1684"/>
                  <a:gd name="T7" fmla="*/ 0 h 880"/>
                  <a:gd name="T8" fmla="*/ 0 w 1684"/>
                  <a:gd name="T9" fmla="*/ 0 h 880"/>
                  <a:gd name="T10" fmla="*/ 0 w 1684"/>
                  <a:gd name="T11" fmla="*/ 0 h 880"/>
                  <a:gd name="T12" fmla="*/ 0 w 1684"/>
                  <a:gd name="T13" fmla="*/ 0 h 880"/>
                  <a:gd name="T14" fmla="*/ 0 w 1684"/>
                  <a:gd name="T15" fmla="*/ 0 h 880"/>
                  <a:gd name="T16" fmla="*/ 0 w 1684"/>
                  <a:gd name="T17" fmla="*/ 0 h 880"/>
                  <a:gd name="T18" fmla="*/ 0 w 1684"/>
                  <a:gd name="T19" fmla="*/ 0 h 880"/>
                  <a:gd name="T20" fmla="*/ 0 w 1684"/>
                  <a:gd name="T21" fmla="*/ 0 h 880"/>
                  <a:gd name="T22" fmla="*/ 0 w 1684"/>
                  <a:gd name="T23" fmla="*/ 0 h 880"/>
                  <a:gd name="T24" fmla="*/ 0 w 1684"/>
                  <a:gd name="T25" fmla="*/ 0 h 880"/>
                  <a:gd name="T26" fmla="*/ 0 w 1684"/>
                  <a:gd name="T27" fmla="*/ 0 h 880"/>
                  <a:gd name="T28" fmla="*/ 0 w 1684"/>
                  <a:gd name="T29" fmla="*/ 0 h 880"/>
                  <a:gd name="T30" fmla="*/ 0 w 1684"/>
                  <a:gd name="T31" fmla="*/ 0 h 880"/>
                  <a:gd name="T32" fmla="*/ 0 w 1684"/>
                  <a:gd name="T33" fmla="*/ 0 h 880"/>
                  <a:gd name="T34" fmla="*/ 0 w 1684"/>
                  <a:gd name="T35" fmla="*/ 0 h 880"/>
                  <a:gd name="T36" fmla="*/ 0 w 1684"/>
                  <a:gd name="T37" fmla="*/ 0 h 880"/>
                  <a:gd name="T38" fmla="*/ 0 w 1684"/>
                  <a:gd name="T39" fmla="*/ 0 h 880"/>
                  <a:gd name="T40" fmla="*/ 0 w 1684"/>
                  <a:gd name="T41" fmla="*/ 0 h 880"/>
                  <a:gd name="T42" fmla="*/ 0 w 1684"/>
                  <a:gd name="T43" fmla="*/ 0 h 880"/>
                  <a:gd name="T44" fmla="*/ 0 w 1684"/>
                  <a:gd name="T45" fmla="*/ 0 h 880"/>
                  <a:gd name="T46" fmla="*/ 0 w 1684"/>
                  <a:gd name="T47" fmla="*/ 0 h 880"/>
                  <a:gd name="T48" fmla="*/ 0 w 1684"/>
                  <a:gd name="T49" fmla="*/ 0 h 880"/>
                  <a:gd name="T50" fmla="*/ 0 w 1684"/>
                  <a:gd name="T51" fmla="*/ 0 h 880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0" t="0" r="r" b="b"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2" name="Freeform 25"/>
              <p:cNvSpPr>
                <a:spLocks/>
              </p:cNvSpPr>
              <p:nvPr userDrawn="1"/>
            </p:nvSpPr>
            <p:spPr bwMode="auto">
              <a:xfrm rot="7320404">
                <a:off x="5062" y="2997"/>
                <a:ext cx="472" cy="176"/>
              </a:xfrm>
              <a:custGeom>
                <a:avLst/>
                <a:gdLst>
                  <a:gd name="T0" fmla="*/ 0 w 1190"/>
                  <a:gd name="T1" fmla="*/ 0 h 500"/>
                  <a:gd name="T2" fmla="*/ 0 w 1190"/>
                  <a:gd name="T3" fmla="*/ 0 h 500"/>
                  <a:gd name="T4" fmla="*/ 0 w 1190"/>
                  <a:gd name="T5" fmla="*/ 0 h 500"/>
                  <a:gd name="T6" fmla="*/ 0 w 1190"/>
                  <a:gd name="T7" fmla="*/ 0 h 500"/>
                  <a:gd name="T8" fmla="*/ 0 w 1190"/>
                  <a:gd name="T9" fmla="*/ 0 h 500"/>
                  <a:gd name="T10" fmla="*/ 0 w 1190"/>
                  <a:gd name="T11" fmla="*/ 0 h 5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3" name="Freeform 26"/>
              <p:cNvSpPr>
                <a:spLocks/>
              </p:cNvSpPr>
              <p:nvPr userDrawn="1"/>
            </p:nvSpPr>
            <p:spPr bwMode="auto">
              <a:xfrm rot="7320404">
                <a:off x="5363" y="2874"/>
                <a:ext cx="63" cy="118"/>
              </a:xfrm>
              <a:custGeom>
                <a:avLst/>
                <a:gdLst>
                  <a:gd name="T0" fmla="*/ 0 w 160"/>
                  <a:gd name="T1" fmla="*/ 0 h 335"/>
                  <a:gd name="T2" fmla="*/ 0 w 160"/>
                  <a:gd name="T3" fmla="*/ 0 h 335"/>
                  <a:gd name="T4" fmla="*/ 0 w 160"/>
                  <a:gd name="T5" fmla="*/ 0 h 335"/>
                  <a:gd name="T6" fmla="*/ 0 w 160"/>
                  <a:gd name="T7" fmla="*/ 0 h 335"/>
                  <a:gd name="T8" fmla="*/ 0 w 160"/>
                  <a:gd name="T9" fmla="*/ 0 h 335"/>
                  <a:gd name="T10" fmla="*/ 0 w 160"/>
                  <a:gd name="T11" fmla="*/ 0 h 335"/>
                  <a:gd name="T12" fmla="*/ 0 w 160"/>
                  <a:gd name="T13" fmla="*/ 0 h 335"/>
                  <a:gd name="T14" fmla="*/ 0 w 160"/>
                  <a:gd name="T15" fmla="*/ 0 h 335"/>
                  <a:gd name="T16" fmla="*/ 0 w 160"/>
                  <a:gd name="T17" fmla="*/ 0 h 33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4" name="Freeform 27"/>
              <p:cNvSpPr>
                <a:spLocks/>
              </p:cNvSpPr>
              <p:nvPr userDrawn="1"/>
            </p:nvSpPr>
            <p:spPr bwMode="auto">
              <a:xfrm rot="7320404">
                <a:off x="5136" y="3000"/>
                <a:ext cx="193" cy="104"/>
              </a:xfrm>
              <a:custGeom>
                <a:avLst/>
                <a:gdLst>
                  <a:gd name="T0" fmla="*/ 0 w 489"/>
                  <a:gd name="T1" fmla="*/ 0 h 296"/>
                  <a:gd name="T2" fmla="*/ 0 w 489"/>
                  <a:gd name="T3" fmla="*/ 0 h 296"/>
                  <a:gd name="T4" fmla="*/ 0 w 489"/>
                  <a:gd name="T5" fmla="*/ 0 h 296"/>
                  <a:gd name="T6" fmla="*/ 0 w 489"/>
                  <a:gd name="T7" fmla="*/ 0 h 296"/>
                  <a:gd name="T8" fmla="*/ 0 w 489"/>
                  <a:gd name="T9" fmla="*/ 0 h 296"/>
                  <a:gd name="T10" fmla="*/ 0 w 489"/>
                  <a:gd name="T11" fmla="*/ 0 h 296"/>
                  <a:gd name="T12" fmla="*/ 0 w 489"/>
                  <a:gd name="T13" fmla="*/ 0 h 296"/>
                  <a:gd name="T14" fmla="*/ 0 w 489"/>
                  <a:gd name="T15" fmla="*/ 0 h 296"/>
                  <a:gd name="T16" fmla="*/ 0 w 489"/>
                  <a:gd name="T17" fmla="*/ 0 h 296"/>
                  <a:gd name="T18" fmla="*/ 0 w 489"/>
                  <a:gd name="T19" fmla="*/ 0 h 296"/>
                  <a:gd name="T20" fmla="*/ 0 w 489"/>
                  <a:gd name="T21" fmla="*/ 0 h 296"/>
                  <a:gd name="T22" fmla="*/ 0 w 489"/>
                  <a:gd name="T23" fmla="*/ 0 h 296"/>
                  <a:gd name="T24" fmla="*/ 0 w 489"/>
                  <a:gd name="T25" fmla="*/ 0 h 296"/>
                  <a:gd name="T26" fmla="*/ 0 w 489"/>
                  <a:gd name="T27" fmla="*/ 0 h 296"/>
                  <a:gd name="T28" fmla="*/ 0 w 489"/>
                  <a:gd name="T29" fmla="*/ 0 h 296"/>
                  <a:gd name="T30" fmla="*/ 0 w 489"/>
                  <a:gd name="T31" fmla="*/ 0 h 29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</p:grpSp>
      <p:sp>
        <p:nvSpPr>
          <p:cNvPr id="25" name="Freeform 28"/>
          <p:cNvSpPr>
            <a:spLocks/>
          </p:cNvSpPr>
          <p:nvPr/>
        </p:nvSpPr>
        <p:spPr bwMode="auto">
          <a:xfrm>
            <a:off x="901700" y="5054600"/>
            <a:ext cx="6807200" cy="728663"/>
          </a:xfrm>
          <a:custGeom>
            <a:avLst/>
            <a:gdLst>
              <a:gd name="T0" fmla="*/ 0 w 4288"/>
              <a:gd name="T1" fmla="*/ 0 h 459"/>
              <a:gd name="T2" fmla="*/ 2147483646 w 4288"/>
              <a:gd name="T3" fmla="*/ 2147483646 h 459"/>
              <a:gd name="T4" fmla="*/ 2147483646 w 4288"/>
              <a:gd name="T5" fmla="*/ 2147483646 h 459"/>
              <a:gd name="T6" fmla="*/ 2147483646 w 4288"/>
              <a:gd name="T7" fmla="*/ 2147483646 h 459"/>
              <a:gd name="T8" fmla="*/ 2147483646 w 4288"/>
              <a:gd name="T9" fmla="*/ 2147483646 h 459"/>
              <a:gd name="T10" fmla="*/ 2147483646 w 4288"/>
              <a:gd name="T11" fmla="*/ 2147483646 h 459"/>
              <a:gd name="T12" fmla="*/ 2147483646 w 4288"/>
              <a:gd name="T13" fmla="*/ 2147483646 h 459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4288" h="459">
                <a:moveTo>
                  <a:pt x="0" y="0"/>
                </a:moveTo>
                <a:cubicBezTo>
                  <a:pt x="136" y="43"/>
                  <a:pt x="556" y="232"/>
                  <a:pt x="816" y="256"/>
                </a:cubicBezTo>
                <a:cubicBezTo>
                  <a:pt x="1076" y="280"/>
                  <a:pt x="1387" y="124"/>
                  <a:pt x="1560" y="144"/>
                </a:cubicBezTo>
                <a:cubicBezTo>
                  <a:pt x="1733" y="164"/>
                  <a:pt x="1725" y="375"/>
                  <a:pt x="1856" y="376"/>
                </a:cubicBezTo>
                <a:cubicBezTo>
                  <a:pt x="1987" y="377"/>
                  <a:pt x="2064" y="139"/>
                  <a:pt x="2344" y="152"/>
                </a:cubicBezTo>
                <a:cubicBezTo>
                  <a:pt x="2624" y="165"/>
                  <a:pt x="3212" y="459"/>
                  <a:pt x="3536" y="456"/>
                </a:cubicBezTo>
                <a:cubicBezTo>
                  <a:pt x="3860" y="453"/>
                  <a:pt x="4165" y="188"/>
                  <a:pt x="4288" y="136"/>
                </a:cubicBezTo>
              </a:path>
            </a:pathLst>
          </a:custGeom>
          <a:noFill/>
          <a:ln w="76200" cap="flat" cmpd="sng">
            <a:solidFill>
              <a:schemeClr val="folHlink"/>
            </a:solidFill>
            <a:prstDash val="solid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6" name="Freeform 29"/>
          <p:cNvSpPr>
            <a:spLocks/>
          </p:cNvSpPr>
          <p:nvPr/>
        </p:nvSpPr>
        <p:spPr bwMode="auto">
          <a:xfrm>
            <a:off x="4076700" y="1930400"/>
            <a:ext cx="889000" cy="381000"/>
          </a:xfrm>
          <a:custGeom>
            <a:avLst/>
            <a:gdLst>
              <a:gd name="T0" fmla="*/ 0 w 560"/>
              <a:gd name="T1" fmla="*/ 2147483646 h 240"/>
              <a:gd name="T2" fmla="*/ 2147483646 w 560"/>
              <a:gd name="T3" fmla="*/ 2147483646 h 240"/>
              <a:gd name="T4" fmla="*/ 2147483646 w 560"/>
              <a:gd name="T5" fmla="*/ 2147483646 h 240"/>
              <a:gd name="T6" fmla="*/ 2147483646 w 560"/>
              <a:gd name="T7" fmla="*/ 2147483646 h 24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560" h="240">
                <a:moveTo>
                  <a:pt x="0" y="32"/>
                </a:moveTo>
                <a:cubicBezTo>
                  <a:pt x="102" y="89"/>
                  <a:pt x="205" y="147"/>
                  <a:pt x="280" y="144"/>
                </a:cubicBezTo>
                <a:cubicBezTo>
                  <a:pt x="355" y="141"/>
                  <a:pt x="401" y="0"/>
                  <a:pt x="448" y="16"/>
                </a:cubicBezTo>
                <a:cubicBezTo>
                  <a:pt x="495" y="32"/>
                  <a:pt x="541" y="201"/>
                  <a:pt x="560" y="240"/>
                </a:cubicBezTo>
              </a:path>
            </a:pathLst>
          </a:custGeom>
          <a:noFill/>
          <a:ln w="114300" cmpd="sng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371600" y="1511300"/>
            <a:ext cx="6400800" cy="2273300"/>
          </a:xfrm>
          <a:effectLst>
            <a:outerShdw dist="45791" dir="2021404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3300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pPr lvl="0"/>
            <a:r>
              <a:rPr lang="ru-RU" altLang="ru-RU" noProof="0" smtClean="0"/>
              <a:t>Образец заголовка</a:t>
            </a:r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549400" y="4051300"/>
            <a:ext cx="6032500" cy="1003300"/>
          </a:xfrm>
        </p:spPr>
        <p:txBody>
          <a:bodyPr/>
          <a:lstStyle>
            <a:lvl1pPr marL="0" indent="0" algn="ctr">
              <a:buFontTx/>
              <a:buNone/>
              <a:defRPr sz="2800"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pPr lvl="0"/>
            <a:r>
              <a:rPr lang="ru-RU" altLang="ru-RU" noProof="0" smtClean="0"/>
              <a:t>Образец подзаголовка</a:t>
            </a:r>
          </a:p>
        </p:txBody>
      </p:sp>
      <p:sp>
        <p:nvSpPr>
          <p:cNvPr id="27" name="Rectangle 5"/>
          <p:cNvSpPr>
            <a:spLocks noGrp="1" noChangeArrowheads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28" name="Rectangle 6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29" name="Rectangle 7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2BBAF62-B656-453B-8031-91CF535FFB7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84499073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35B61C-673F-4B3B-944F-2BAFA07D7B0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968100719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3C7DE5-BEE7-4A75-A677-08D2BFED039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9638157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B7D38D-4010-4258-B3BE-DED44D1192B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565043281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85800" y="1828800"/>
            <a:ext cx="3771900" cy="3657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10100" y="1828800"/>
            <a:ext cx="3771900" cy="3657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D3E3B8E-ADB2-42E3-A116-ED6C2BD88D9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84697084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66539E-D029-4FE8-A6AD-18759DDE1CE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742818901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E05FAD-1961-4D62-9FD8-0BDFB107C76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71659397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27B0C5-56D0-44AC-85FF-3D3437AB1A8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11891069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B40E8C-F0C7-4455-BD78-3775F0D0B09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307996885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81A5FB-8FFF-47E6-B821-1010C95EB83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573950415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2E39C7-129E-458C-AF0A-7EDFB46A29C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456381078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457950" y="152400"/>
            <a:ext cx="1924050" cy="5334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85800" y="152400"/>
            <a:ext cx="5619750" cy="53340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0AEEF1-A0B6-4F5F-82F8-A24A14D5910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399883554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Tx" preserve="1">
  <p:cSld name="Заголовок, два объекта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152400"/>
            <a:ext cx="6870700" cy="16002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685800" y="1828800"/>
            <a:ext cx="3771900" cy="17526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685800" y="3733800"/>
            <a:ext cx="3771900" cy="17526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half" idx="3"/>
          </p:nvPr>
        </p:nvSpPr>
        <p:spPr>
          <a:xfrm>
            <a:off x="4610100" y="1828800"/>
            <a:ext cx="3771900" cy="36576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8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E70BC4-4656-4AD0-A02E-4420E58AC1F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1194257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C91012-66B2-4F36-BB9B-9736C49A9F1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2635385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0BCE3D-938F-45D8-8557-88716570F91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3154240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85476E-8942-42F4-B697-D74A0B111F7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4627441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0B134F-C074-45E2-9F7E-EDF17BEFC6F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2512696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7.xml"/><Relationship Id="rId7" Type="http://schemas.openxmlformats.org/officeDocument/2006/relationships/slideLayout" Target="../slideLayouts/slideLayout41.xml"/><Relationship Id="rId12" Type="http://schemas.openxmlformats.org/officeDocument/2006/relationships/slideLayout" Target="../slideLayouts/slideLayout46.xml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45.xml"/><Relationship Id="rId5" Type="http://schemas.openxmlformats.org/officeDocument/2006/relationships/slideLayout" Target="../slideLayouts/slideLayout39.xml"/><Relationship Id="rId10" Type="http://schemas.openxmlformats.org/officeDocument/2006/relationships/slideLayout" Target="../slideLayouts/slideLayout44.xml"/><Relationship Id="rId4" Type="http://schemas.openxmlformats.org/officeDocument/2006/relationships/slideLayout" Target="../slideLayouts/slideLayout38.xml"/><Relationship Id="rId9" Type="http://schemas.openxmlformats.org/officeDocument/2006/relationships/slideLayout" Target="../slideLayouts/slideLayout43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4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49.xml"/><Relationship Id="rId7" Type="http://schemas.openxmlformats.org/officeDocument/2006/relationships/slideLayout" Target="../slideLayouts/slideLayout53.xml"/><Relationship Id="rId12" Type="http://schemas.openxmlformats.org/officeDocument/2006/relationships/slideLayout" Target="../slideLayouts/slideLayout58.xml"/><Relationship Id="rId2" Type="http://schemas.openxmlformats.org/officeDocument/2006/relationships/slideLayout" Target="../slideLayouts/slideLayout48.xml"/><Relationship Id="rId1" Type="http://schemas.openxmlformats.org/officeDocument/2006/relationships/slideLayout" Target="../slideLayouts/slideLayout47.xml"/><Relationship Id="rId6" Type="http://schemas.openxmlformats.org/officeDocument/2006/relationships/slideLayout" Target="../slideLayouts/slideLayout52.xml"/><Relationship Id="rId11" Type="http://schemas.openxmlformats.org/officeDocument/2006/relationships/slideLayout" Target="../slideLayouts/slideLayout57.xml"/><Relationship Id="rId5" Type="http://schemas.openxmlformats.org/officeDocument/2006/relationships/slideLayout" Target="../slideLayouts/slideLayout51.xml"/><Relationship Id="rId10" Type="http://schemas.openxmlformats.org/officeDocument/2006/relationships/slideLayout" Target="../slideLayouts/slideLayout56.xml"/><Relationship Id="rId4" Type="http://schemas.openxmlformats.org/officeDocument/2006/relationships/slideLayout" Target="../slideLayouts/slideLayout50.xml"/><Relationship Id="rId9" Type="http://schemas.openxmlformats.org/officeDocument/2006/relationships/slideLayout" Target="../slideLayouts/slideLayout5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Freeform 2"/>
          <p:cNvSpPr>
            <a:spLocks/>
          </p:cNvSpPr>
          <p:nvPr/>
        </p:nvSpPr>
        <p:spPr bwMode="auto">
          <a:xfrm rot="-3172564">
            <a:off x="7777957" y="-15081"/>
            <a:ext cx="1162050" cy="2084387"/>
          </a:xfrm>
          <a:custGeom>
            <a:avLst/>
            <a:gdLst>
              <a:gd name="T0" fmla="*/ 2147483646 w 2903"/>
              <a:gd name="T1" fmla="*/ 2147483646 h 3686"/>
              <a:gd name="T2" fmla="*/ 2147483646 w 2903"/>
              <a:gd name="T3" fmla="*/ 2147483646 h 3686"/>
              <a:gd name="T4" fmla="*/ 2147483646 w 2903"/>
              <a:gd name="T5" fmla="*/ 0 h 3686"/>
              <a:gd name="T6" fmla="*/ 2147483646 w 2903"/>
              <a:gd name="T7" fmla="*/ 2147483646 h 3686"/>
              <a:gd name="T8" fmla="*/ 2147483646 w 2903"/>
              <a:gd name="T9" fmla="*/ 2147483646 h 3686"/>
              <a:gd name="T10" fmla="*/ 0 w 2903"/>
              <a:gd name="T11" fmla="*/ 2147483646 h 3686"/>
              <a:gd name="T12" fmla="*/ 2147483646 w 2903"/>
              <a:gd name="T13" fmla="*/ 2147483646 h 3686"/>
              <a:gd name="T14" fmla="*/ 2147483646 w 2903"/>
              <a:gd name="T15" fmla="*/ 2147483646 h 3686"/>
              <a:gd name="T16" fmla="*/ 2147483646 w 2903"/>
              <a:gd name="T17" fmla="*/ 2147483646 h 3686"/>
              <a:gd name="T18" fmla="*/ 2147483646 w 2903"/>
              <a:gd name="T19" fmla="*/ 2147483646 h 3686"/>
              <a:gd name="T20" fmla="*/ 2147483646 w 2903"/>
              <a:gd name="T21" fmla="*/ 2147483646 h 368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2903" h="3686">
                <a:moveTo>
                  <a:pt x="2903" y="433"/>
                </a:moveTo>
                <a:lnTo>
                  <a:pt x="2565" y="80"/>
                </a:lnTo>
                <a:lnTo>
                  <a:pt x="2241" y="0"/>
                </a:lnTo>
                <a:lnTo>
                  <a:pt x="110" y="2811"/>
                </a:lnTo>
                <a:lnTo>
                  <a:pt x="110" y="3228"/>
                </a:lnTo>
                <a:lnTo>
                  <a:pt x="0" y="3631"/>
                </a:lnTo>
                <a:lnTo>
                  <a:pt x="72" y="3686"/>
                </a:lnTo>
                <a:lnTo>
                  <a:pt x="441" y="3355"/>
                </a:lnTo>
                <a:lnTo>
                  <a:pt x="740" y="3228"/>
                </a:lnTo>
                <a:lnTo>
                  <a:pt x="2903" y="43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152400"/>
            <a:ext cx="6870700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828800"/>
            <a:ext cx="7696200" cy="365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371600" y="624840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9222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56000" y="6248400"/>
            <a:ext cx="2895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9223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18300" y="624840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/>
            </a:lvl1pPr>
          </a:lstStyle>
          <a:p>
            <a:pPr>
              <a:defRPr/>
            </a:pPr>
            <a:fld id="{01A819E0-5964-4D41-BC24-4C241912566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1032" name="Freeform 8"/>
          <p:cNvSpPr>
            <a:spLocks/>
          </p:cNvSpPr>
          <p:nvPr/>
        </p:nvSpPr>
        <p:spPr bwMode="auto">
          <a:xfrm rot="-3172564">
            <a:off x="7865269" y="24607"/>
            <a:ext cx="1165225" cy="2097087"/>
          </a:xfrm>
          <a:custGeom>
            <a:avLst/>
            <a:gdLst>
              <a:gd name="T0" fmla="*/ 2147483646 w 2911"/>
              <a:gd name="T1" fmla="*/ 0 h 3703"/>
              <a:gd name="T2" fmla="*/ 2147483646 w 2911"/>
              <a:gd name="T3" fmla="*/ 2147483646 h 3703"/>
              <a:gd name="T4" fmla="*/ 2147483646 w 2911"/>
              <a:gd name="T5" fmla="*/ 2147483646 h 3703"/>
              <a:gd name="T6" fmla="*/ 0 w 2911"/>
              <a:gd name="T7" fmla="*/ 2147483646 h 3703"/>
              <a:gd name="T8" fmla="*/ 2147483646 w 2911"/>
              <a:gd name="T9" fmla="*/ 2147483646 h 3703"/>
              <a:gd name="T10" fmla="*/ 2147483646 w 2911"/>
              <a:gd name="T11" fmla="*/ 2147483646 h 3703"/>
              <a:gd name="T12" fmla="*/ 2147483646 w 2911"/>
              <a:gd name="T13" fmla="*/ 2147483646 h 3703"/>
              <a:gd name="T14" fmla="*/ 2147483646 w 2911"/>
              <a:gd name="T15" fmla="*/ 2147483646 h 3703"/>
              <a:gd name="T16" fmla="*/ 2147483646 w 2911"/>
              <a:gd name="T17" fmla="*/ 2147483646 h 3703"/>
              <a:gd name="T18" fmla="*/ 2147483646 w 2911"/>
              <a:gd name="T19" fmla="*/ 0 h 3703"/>
              <a:gd name="T20" fmla="*/ 2147483646 w 2911"/>
              <a:gd name="T21" fmla="*/ 0 h 3703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2911" h="3703">
                <a:moveTo>
                  <a:pt x="2293" y="0"/>
                </a:moveTo>
                <a:lnTo>
                  <a:pt x="130" y="2835"/>
                </a:lnTo>
                <a:lnTo>
                  <a:pt x="131" y="3201"/>
                </a:lnTo>
                <a:lnTo>
                  <a:pt x="0" y="3633"/>
                </a:lnTo>
                <a:lnTo>
                  <a:pt x="50" y="3703"/>
                </a:lnTo>
                <a:lnTo>
                  <a:pt x="422" y="3352"/>
                </a:lnTo>
                <a:lnTo>
                  <a:pt x="763" y="3220"/>
                </a:lnTo>
                <a:lnTo>
                  <a:pt x="2911" y="428"/>
                </a:lnTo>
                <a:lnTo>
                  <a:pt x="2589" y="96"/>
                </a:lnTo>
                <a:lnTo>
                  <a:pt x="2293" y="0"/>
                </a:lnTo>
                <a:close/>
              </a:path>
            </a:pathLst>
          </a:custGeom>
          <a:solidFill>
            <a:schemeClr val="folHlink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033" name="Freeform 9"/>
          <p:cNvSpPr>
            <a:spLocks/>
          </p:cNvSpPr>
          <p:nvPr/>
        </p:nvSpPr>
        <p:spPr bwMode="auto">
          <a:xfrm rot="-3172564">
            <a:off x="7831138" y="192088"/>
            <a:ext cx="1025525" cy="1571625"/>
          </a:xfrm>
          <a:custGeom>
            <a:avLst/>
            <a:gdLst>
              <a:gd name="T0" fmla="*/ 0 w 2561"/>
              <a:gd name="T1" fmla="*/ 2147483646 h 2777"/>
              <a:gd name="T2" fmla="*/ 2147483646 w 2561"/>
              <a:gd name="T3" fmla="*/ 2147483646 h 2777"/>
              <a:gd name="T4" fmla="*/ 2147483646 w 2561"/>
              <a:gd name="T5" fmla="*/ 2147483646 h 2777"/>
              <a:gd name="T6" fmla="*/ 2147483646 w 2561"/>
              <a:gd name="T7" fmla="*/ 2147483646 h 2777"/>
              <a:gd name="T8" fmla="*/ 2147483646 w 2561"/>
              <a:gd name="T9" fmla="*/ 2147483646 h 2777"/>
              <a:gd name="T10" fmla="*/ 2147483646 w 2561"/>
              <a:gd name="T11" fmla="*/ 0 h 2777"/>
              <a:gd name="T12" fmla="*/ 0 w 2561"/>
              <a:gd name="T13" fmla="*/ 2147483646 h 2777"/>
              <a:gd name="T14" fmla="*/ 0 w 2561"/>
              <a:gd name="T15" fmla="*/ 2147483646 h 2777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2561" h="2777">
                <a:moveTo>
                  <a:pt x="0" y="2485"/>
                </a:moveTo>
                <a:lnTo>
                  <a:pt x="432" y="2553"/>
                </a:lnTo>
                <a:lnTo>
                  <a:pt x="736" y="2777"/>
                </a:lnTo>
                <a:lnTo>
                  <a:pt x="2561" y="399"/>
                </a:lnTo>
                <a:lnTo>
                  <a:pt x="2118" y="82"/>
                </a:lnTo>
                <a:lnTo>
                  <a:pt x="1898" y="0"/>
                </a:lnTo>
                <a:lnTo>
                  <a:pt x="0" y="2485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grpSp>
        <p:nvGrpSpPr>
          <p:cNvPr id="1034" name="Group 10"/>
          <p:cNvGrpSpPr>
            <a:grpSpLocks/>
          </p:cNvGrpSpPr>
          <p:nvPr/>
        </p:nvGrpSpPr>
        <p:grpSpPr bwMode="auto">
          <a:xfrm>
            <a:off x="7938" y="5540375"/>
            <a:ext cx="1784350" cy="1246188"/>
            <a:chOff x="5" y="3490"/>
            <a:chExt cx="1124" cy="785"/>
          </a:xfrm>
        </p:grpSpPr>
        <p:sp>
          <p:nvSpPr>
            <p:cNvPr id="1051" name="Freeform 11"/>
            <p:cNvSpPr>
              <a:spLocks/>
            </p:cNvSpPr>
            <p:nvPr userDrawn="1"/>
          </p:nvSpPr>
          <p:spPr bwMode="auto">
            <a:xfrm>
              <a:off x="24" y="3505"/>
              <a:ext cx="1089" cy="649"/>
            </a:xfrm>
            <a:custGeom>
              <a:avLst/>
              <a:gdLst>
                <a:gd name="T0" fmla="*/ 2 w 2177"/>
                <a:gd name="T1" fmla="*/ 2 h 1298"/>
                <a:gd name="T2" fmla="*/ 2 w 2177"/>
                <a:gd name="T3" fmla="*/ 2 h 1298"/>
                <a:gd name="T4" fmla="*/ 2 w 2177"/>
                <a:gd name="T5" fmla="*/ 1 h 1298"/>
                <a:gd name="T6" fmla="*/ 3 w 2177"/>
                <a:gd name="T7" fmla="*/ 1 h 1298"/>
                <a:gd name="T8" fmla="*/ 3 w 2177"/>
                <a:gd name="T9" fmla="*/ 1 h 1298"/>
                <a:gd name="T10" fmla="*/ 3 w 2177"/>
                <a:gd name="T11" fmla="*/ 1 h 1298"/>
                <a:gd name="T12" fmla="*/ 2 w 2177"/>
                <a:gd name="T13" fmla="*/ 1 h 1298"/>
                <a:gd name="T14" fmla="*/ 2 w 2177"/>
                <a:gd name="T15" fmla="*/ 1 h 1298"/>
                <a:gd name="T16" fmla="*/ 2 w 2177"/>
                <a:gd name="T17" fmla="*/ 0 h 1298"/>
                <a:gd name="T18" fmla="*/ 1 w 2177"/>
                <a:gd name="T19" fmla="*/ 1 h 1298"/>
                <a:gd name="T20" fmla="*/ 1 w 2177"/>
                <a:gd name="T21" fmla="*/ 1 h 1298"/>
                <a:gd name="T22" fmla="*/ 1 w 2177"/>
                <a:gd name="T23" fmla="*/ 1 h 1298"/>
                <a:gd name="T24" fmla="*/ 1 w 2177"/>
                <a:gd name="T25" fmla="*/ 1 h 1298"/>
                <a:gd name="T26" fmla="*/ 1 w 2177"/>
                <a:gd name="T27" fmla="*/ 1 h 1298"/>
                <a:gd name="T28" fmla="*/ 2 w 2177"/>
                <a:gd name="T29" fmla="*/ 1 h 1298"/>
                <a:gd name="T30" fmla="*/ 1 w 2177"/>
                <a:gd name="T31" fmla="*/ 1 h 1298"/>
                <a:gd name="T32" fmla="*/ 1 w 2177"/>
                <a:gd name="T33" fmla="*/ 1 h 1298"/>
                <a:gd name="T34" fmla="*/ 0 w 2177"/>
                <a:gd name="T35" fmla="*/ 1 h 1298"/>
                <a:gd name="T36" fmla="*/ 1 w 2177"/>
                <a:gd name="T37" fmla="*/ 1 h 1298"/>
                <a:gd name="T38" fmla="*/ 2 w 2177"/>
                <a:gd name="T39" fmla="*/ 2 h 1298"/>
                <a:gd name="T40" fmla="*/ 2 w 2177"/>
                <a:gd name="T41" fmla="*/ 2 h 1298"/>
                <a:gd name="T42" fmla="*/ 2 w 2177"/>
                <a:gd name="T43" fmla="*/ 2 h 1298"/>
                <a:gd name="T44" fmla="*/ 2 w 2177"/>
                <a:gd name="T45" fmla="*/ 2 h 1298"/>
                <a:gd name="T46" fmla="*/ 2 w 2177"/>
                <a:gd name="T47" fmla="*/ 2 h 1298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2177" h="1298">
                  <a:moveTo>
                    <a:pt x="1587" y="1260"/>
                  </a:moveTo>
                  <a:lnTo>
                    <a:pt x="1420" y="1106"/>
                  </a:lnTo>
                  <a:lnTo>
                    <a:pt x="1331" y="477"/>
                  </a:lnTo>
                  <a:lnTo>
                    <a:pt x="2139" y="330"/>
                  </a:lnTo>
                  <a:lnTo>
                    <a:pt x="2177" y="203"/>
                  </a:lnTo>
                  <a:lnTo>
                    <a:pt x="2099" y="100"/>
                  </a:lnTo>
                  <a:lnTo>
                    <a:pt x="1276" y="211"/>
                  </a:lnTo>
                  <a:lnTo>
                    <a:pt x="1219" y="32"/>
                  </a:lnTo>
                  <a:lnTo>
                    <a:pt x="1085" y="0"/>
                  </a:lnTo>
                  <a:lnTo>
                    <a:pt x="958" y="28"/>
                  </a:lnTo>
                  <a:lnTo>
                    <a:pt x="888" y="106"/>
                  </a:lnTo>
                  <a:lnTo>
                    <a:pt x="937" y="285"/>
                  </a:lnTo>
                  <a:lnTo>
                    <a:pt x="660" y="441"/>
                  </a:lnTo>
                  <a:lnTo>
                    <a:pt x="983" y="473"/>
                  </a:lnTo>
                  <a:lnTo>
                    <a:pt x="1112" y="889"/>
                  </a:lnTo>
                  <a:lnTo>
                    <a:pt x="141" y="469"/>
                  </a:lnTo>
                  <a:lnTo>
                    <a:pt x="46" y="509"/>
                  </a:lnTo>
                  <a:lnTo>
                    <a:pt x="0" y="636"/>
                  </a:lnTo>
                  <a:lnTo>
                    <a:pt x="55" y="779"/>
                  </a:lnTo>
                  <a:lnTo>
                    <a:pt x="1139" y="1288"/>
                  </a:lnTo>
                  <a:lnTo>
                    <a:pt x="1378" y="1256"/>
                  </a:lnTo>
                  <a:lnTo>
                    <a:pt x="1570" y="1298"/>
                  </a:lnTo>
                  <a:lnTo>
                    <a:pt x="1587" y="1260"/>
                  </a:ln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52" name="Freeform 12"/>
            <p:cNvSpPr>
              <a:spLocks/>
            </p:cNvSpPr>
            <p:nvPr userDrawn="1"/>
          </p:nvSpPr>
          <p:spPr bwMode="auto">
            <a:xfrm>
              <a:off x="1022" y="3582"/>
              <a:ext cx="71" cy="129"/>
            </a:xfrm>
            <a:custGeom>
              <a:avLst/>
              <a:gdLst>
                <a:gd name="T0" fmla="*/ 0 w 143"/>
                <a:gd name="T1" fmla="*/ 1 h 258"/>
                <a:gd name="T2" fmla="*/ 0 w 143"/>
                <a:gd name="T3" fmla="*/ 0 h 258"/>
                <a:gd name="T4" fmla="*/ 0 w 143"/>
                <a:gd name="T5" fmla="*/ 1 h 258"/>
                <a:gd name="T6" fmla="*/ 0 w 143"/>
                <a:gd name="T7" fmla="*/ 1 h 258"/>
                <a:gd name="T8" fmla="*/ 0 w 143"/>
                <a:gd name="T9" fmla="*/ 1 h 258"/>
                <a:gd name="T10" fmla="*/ 0 w 143"/>
                <a:gd name="T11" fmla="*/ 1 h 25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43" h="258">
                  <a:moveTo>
                    <a:pt x="0" y="7"/>
                  </a:moveTo>
                  <a:lnTo>
                    <a:pt x="120" y="0"/>
                  </a:lnTo>
                  <a:lnTo>
                    <a:pt x="143" y="233"/>
                  </a:lnTo>
                  <a:lnTo>
                    <a:pt x="8" y="258"/>
                  </a:lnTo>
                  <a:lnTo>
                    <a:pt x="0" y="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53" name="Freeform 13"/>
            <p:cNvSpPr>
              <a:spLocks/>
            </p:cNvSpPr>
            <p:nvPr userDrawn="1"/>
          </p:nvSpPr>
          <p:spPr bwMode="auto">
            <a:xfrm>
              <a:off x="20" y="3774"/>
              <a:ext cx="792" cy="410"/>
            </a:xfrm>
            <a:custGeom>
              <a:avLst/>
              <a:gdLst>
                <a:gd name="T0" fmla="*/ 0 w 1586"/>
                <a:gd name="T1" fmla="*/ 0 h 821"/>
                <a:gd name="T2" fmla="*/ 1 w 1586"/>
                <a:gd name="T3" fmla="*/ 0 h 821"/>
                <a:gd name="T4" fmla="*/ 1 w 1586"/>
                <a:gd name="T5" fmla="*/ 0 h 821"/>
                <a:gd name="T6" fmla="*/ 1 w 1586"/>
                <a:gd name="T7" fmla="*/ 0 h 821"/>
                <a:gd name="T8" fmla="*/ 1 w 1586"/>
                <a:gd name="T9" fmla="*/ 0 h 821"/>
                <a:gd name="T10" fmla="*/ 1 w 1586"/>
                <a:gd name="T11" fmla="*/ 0 h 821"/>
                <a:gd name="T12" fmla="*/ 1 w 1586"/>
                <a:gd name="T13" fmla="*/ 0 h 821"/>
                <a:gd name="T14" fmla="*/ 0 w 1586"/>
                <a:gd name="T15" fmla="*/ 0 h 821"/>
                <a:gd name="T16" fmla="*/ 0 w 1586"/>
                <a:gd name="T17" fmla="*/ 0 h 821"/>
                <a:gd name="T18" fmla="*/ 0 w 1586"/>
                <a:gd name="T19" fmla="*/ 0 h 821"/>
                <a:gd name="T20" fmla="*/ 0 w 1586"/>
                <a:gd name="T21" fmla="*/ 0 h 821"/>
                <a:gd name="T22" fmla="*/ 0 w 1586"/>
                <a:gd name="T23" fmla="*/ 0 h 821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54" name="Freeform 14"/>
            <p:cNvSpPr>
              <a:spLocks/>
            </p:cNvSpPr>
            <p:nvPr userDrawn="1"/>
          </p:nvSpPr>
          <p:spPr bwMode="auto">
            <a:xfrm>
              <a:off x="129" y="3808"/>
              <a:ext cx="525" cy="374"/>
            </a:xfrm>
            <a:custGeom>
              <a:avLst/>
              <a:gdLst>
                <a:gd name="T0" fmla="*/ 0 w 1049"/>
                <a:gd name="T1" fmla="*/ 1 h 747"/>
                <a:gd name="T2" fmla="*/ 1 w 1049"/>
                <a:gd name="T3" fmla="*/ 1 h 747"/>
                <a:gd name="T4" fmla="*/ 1 w 1049"/>
                <a:gd name="T5" fmla="*/ 1 h 747"/>
                <a:gd name="T6" fmla="*/ 2 w 1049"/>
                <a:gd name="T7" fmla="*/ 1 h 747"/>
                <a:gd name="T8" fmla="*/ 1 w 1049"/>
                <a:gd name="T9" fmla="*/ 0 h 747"/>
                <a:gd name="T10" fmla="*/ 0 w 1049"/>
                <a:gd name="T11" fmla="*/ 1 h 747"/>
                <a:gd name="T12" fmla="*/ 0 w 1049"/>
                <a:gd name="T13" fmla="*/ 1 h 747"/>
                <a:gd name="T14" fmla="*/ 0 w 1049"/>
                <a:gd name="T15" fmla="*/ 1 h 74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55" name="Freeform 15"/>
            <p:cNvSpPr>
              <a:spLocks/>
            </p:cNvSpPr>
            <p:nvPr userDrawn="1"/>
          </p:nvSpPr>
          <p:spPr bwMode="auto">
            <a:xfrm>
              <a:off x="485" y="3532"/>
              <a:ext cx="135" cy="121"/>
            </a:xfrm>
            <a:custGeom>
              <a:avLst/>
              <a:gdLst>
                <a:gd name="T0" fmla="*/ 0 w 272"/>
                <a:gd name="T1" fmla="*/ 1 h 241"/>
                <a:gd name="T2" fmla="*/ 0 w 272"/>
                <a:gd name="T3" fmla="*/ 0 h 241"/>
                <a:gd name="T4" fmla="*/ 0 w 272"/>
                <a:gd name="T5" fmla="*/ 1 h 241"/>
                <a:gd name="T6" fmla="*/ 0 w 272"/>
                <a:gd name="T7" fmla="*/ 1 h 241"/>
                <a:gd name="T8" fmla="*/ 0 w 272"/>
                <a:gd name="T9" fmla="*/ 1 h 241"/>
                <a:gd name="T10" fmla="*/ 0 w 272"/>
                <a:gd name="T11" fmla="*/ 1 h 241"/>
                <a:gd name="T12" fmla="*/ 0 w 272"/>
                <a:gd name="T13" fmla="*/ 1 h 241"/>
                <a:gd name="T14" fmla="*/ 0 w 272"/>
                <a:gd name="T15" fmla="*/ 1 h 24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72" h="241">
                  <a:moveTo>
                    <a:pt x="0" y="28"/>
                  </a:moveTo>
                  <a:lnTo>
                    <a:pt x="160" y="0"/>
                  </a:lnTo>
                  <a:lnTo>
                    <a:pt x="251" y="36"/>
                  </a:lnTo>
                  <a:lnTo>
                    <a:pt x="272" y="139"/>
                  </a:lnTo>
                  <a:lnTo>
                    <a:pt x="164" y="146"/>
                  </a:lnTo>
                  <a:lnTo>
                    <a:pt x="32" y="241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56" name="Freeform 16"/>
            <p:cNvSpPr>
              <a:spLocks/>
            </p:cNvSpPr>
            <p:nvPr userDrawn="1"/>
          </p:nvSpPr>
          <p:spPr bwMode="auto">
            <a:xfrm>
              <a:off x="641" y="4163"/>
              <a:ext cx="76" cy="112"/>
            </a:xfrm>
            <a:custGeom>
              <a:avLst/>
              <a:gdLst>
                <a:gd name="T0" fmla="*/ 1 w 152"/>
                <a:gd name="T1" fmla="*/ 1 h 224"/>
                <a:gd name="T2" fmla="*/ 1 w 152"/>
                <a:gd name="T3" fmla="*/ 1 h 224"/>
                <a:gd name="T4" fmla="*/ 0 w 152"/>
                <a:gd name="T5" fmla="*/ 1 h 224"/>
                <a:gd name="T6" fmla="*/ 1 w 152"/>
                <a:gd name="T7" fmla="*/ 0 h 224"/>
                <a:gd name="T8" fmla="*/ 1 w 152"/>
                <a:gd name="T9" fmla="*/ 1 h 224"/>
                <a:gd name="T10" fmla="*/ 1 w 152"/>
                <a:gd name="T11" fmla="*/ 1 h 22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52" h="224">
                  <a:moveTo>
                    <a:pt x="152" y="4"/>
                  </a:moveTo>
                  <a:lnTo>
                    <a:pt x="152" y="224"/>
                  </a:lnTo>
                  <a:lnTo>
                    <a:pt x="0" y="8"/>
                  </a:lnTo>
                  <a:lnTo>
                    <a:pt x="72" y="0"/>
                  </a:lnTo>
                  <a:lnTo>
                    <a:pt x="152" y="4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57" name="Freeform 17"/>
            <p:cNvSpPr>
              <a:spLocks/>
            </p:cNvSpPr>
            <p:nvPr userDrawn="1"/>
          </p:nvSpPr>
          <p:spPr bwMode="auto">
            <a:xfrm>
              <a:off x="504" y="3607"/>
              <a:ext cx="193" cy="383"/>
            </a:xfrm>
            <a:custGeom>
              <a:avLst/>
              <a:gdLst>
                <a:gd name="T0" fmla="*/ 0 w 386"/>
                <a:gd name="T1" fmla="*/ 1 h 764"/>
                <a:gd name="T2" fmla="*/ 1 w 386"/>
                <a:gd name="T3" fmla="*/ 0 h 764"/>
                <a:gd name="T4" fmla="*/ 1 w 386"/>
                <a:gd name="T5" fmla="*/ 1 h 764"/>
                <a:gd name="T6" fmla="*/ 1 w 386"/>
                <a:gd name="T7" fmla="*/ 1 h 764"/>
                <a:gd name="T8" fmla="*/ 1 w 386"/>
                <a:gd name="T9" fmla="*/ 1 h 764"/>
                <a:gd name="T10" fmla="*/ 1 w 386"/>
                <a:gd name="T11" fmla="*/ 1 h 764"/>
                <a:gd name="T12" fmla="*/ 0 w 386"/>
                <a:gd name="T13" fmla="*/ 1 h 764"/>
                <a:gd name="T14" fmla="*/ 0 w 386"/>
                <a:gd name="T15" fmla="*/ 1 h 76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386" h="764">
                  <a:moveTo>
                    <a:pt x="0" y="80"/>
                  </a:moveTo>
                  <a:lnTo>
                    <a:pt x="87" y="0"/>
                  </a:lnTo>
                  <a:lnTo>
                    <a:pt x="232" y="6"/>
                  </a:lnTo>
                  <a:lnTo>
                    <a:pt x="386" y="764"/>
                  </a:lnTo>
                  <a:lnTo>
                    <a:pt x="279" y="720"/>
                  </a:lnTo>
                  <a:lnTo>
                    <a:pt x="152" y="677"/>
                  </a:lnTo>
                  <a:lnTo>
                    <a:pt x="0" y="8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58" name="Freeform 18"/>
            <p:cNvSpPr>
              <a:spLocks/>
            </p:cNvSpPr>
            <p:nvPr userDrawn="1"/>
          </p:nvSpPr>
          <p:spPr bwMode="auto">
            <a:xfrm>
              <a:off x="668" y="3590"/>
              <a:ext cx="364" cy="174"/>
            </a:xfrm>
            <a:custGeom>
              <a:avLst/>
              <a:gdLst>
                <a:gd name="T0" fmla="*/ 1 w 728"/>
                <a:gd name="T1" fmla="*/ 0 h 348"/>
                <a:gd name="T2" fmla="*/ 0 w 728"/>
                <a:gd name="T3" fmla="*/ 1 h 348"/>
                <a:gd name="T4" fmla="*/ 1 w 728"/>
                <a:gd name="T5" fmla="*/ 1 h 348"/>
                <a:gd name="T6" fmla="*/ 1 w 728"/>
                <a:gd name="T7" fmla="*/ 1 h 348"/>
                <a:gd name="T8" fmla="*/ 1 w 728"/>
                <a:gd name="T9" fmla="*/ 1 h 348"/>
                <a:gd name="T10" fmla="*/ 1 w 728"/>
                <a:gd name="T11" fmla="*/ 0 h 348"/>
                <a:gd name="T12" fmla="*/ 1 w 728"/>
                <a:gd name="T13" fmla="*/ 0 h 34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728" h="348">
                  <a:moveTo>
                    <a:pt x="692" y="0"/>
                  </a:moveTo>
                  <a:lnTo>
                    <a:pt x="0" y="106"/>
                  </a:lnTo>
                  <a:lnTo>
                    <a:pt x="28" y="348"/>
                  </a:lnTo>
                  <a:lnTo>
                    <a:pt x="715" y="237"/>
                  </a:lnTo>
                  <a:lnTo>
                    <a:pt x="728" y="43"/>
                  </a:lnTo>
                  <a:lnTo>
                    <a:pt x="692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59" name="Freeform 19"/>
            <p:cNvSpPr>
              <a:spLocks/>
            </p:cNvSpPr>
            <p:nvPr userDrawn="1"/>
          </p:nvSpPr>
          <p:spPr bwMode="auto">
            <a:xfrm>
              <a:off x="347" y="3693"/>
              <a:ext cx="156" cy="67"/>
            </a:xfrm>
            <a:custGeom>
              <a:avLst/>
              <a:gdLst>
                <a:gd name="T0" fmla="*/ 1 w 312"/>
                <a:gd name="T1" fmla="*/ 0 h 135"/>
                <a:gd name="T2" fmla="*/ 0 w 312"/>
                <a:gd name="T3" fmla="*/ 0 h 135"/>
                <a:gd name="T4" fmla="*/ 1 w 312"/>
                <a:gd name="T5" fmla="*/ 0 h 135"/>
                <a:gd name="T6" fmla="*/ 1 w 312"/>
                <a:gd name="T7" fmla="*/ 0 h 135"/>
                <a:gd name="T8" fmla="*/ 1 w 312"/>
                <a:gd name="T9" fmla="*/ 0 h 13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12" h="135">
                  <a:moveTo>
                    <a:pt x="272" y="0"/>
                  </a:moveTo>
                  <a:lnTo>
                    <a:pt x="0" y="78"/>
                  </a:lnTo>
                  <a:lnTo>
                    <a:pt x="312" y="135"/>
                  </a:lnTo>
                  <a:lnTo>
                    <a:pt x="27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grpSp>
          <p:nvGrpSpPr>
            <p:cNvPr id="1060" name="Group 20"/>
            <p:cNvGrpSpPr>
              <a:grpSpLocks/>
            </p:cNvGrpSpPr>
            <p:nvPr userDrawn="1"/>
          </p:nvGrpSpPr>
          <p:grpSpPr bwMode="auto">
            <a:xfrm>
              <a:off x="5" y="3490"/>
              <a:ext cx="1124" cy="780"/>
              <a:chOff x="5" y="3490"/>
              <a:chExt cx="1124" cy="780"/>
            </a:xfrm>
          </p:grpSpPr>
          <p:grpSp>
            <p:nvGrpSpPr>
              <p:cNvPr id="1061" name="Group 21"/>
              <p:cNvGrpSpPr>
                <a:grpSpLocks/>
              </p:cNvGrpSpPr>
              <p:nvPr userDrawn="1"/>
            </p:nvGrpSpPr>
            <p:grpSpPr bwMode="auto">
              <a:xfrm>
                <a:off x="499" y="3562"/>
                <a:ext cx="548" cy="708"/>
                <a:chOff x="499" y="3562"/>
                <a:chExt cx="548" cy="708"/>
              </a:xfrm>
            </p:grpSpPr>
            <p:sp>
              <p:nvSpPr>
                <p:cNvPr id="1074" name="Freeform 22"/>
                <p:cNvSpPr>
                  <a:spLocks/>
                </p:cNvSpPr>
                <p:nvPr userDrawn="1"/>
              </p:nvSpPr>
              <p:spPr bwMode="auto">
                <a:xfrm>
                  <a:off x="499" y="3587"/>
                  <a:ext cx="157" cy="87"/>
                </a:xfrm>
                <a:custGeom>
                  <a:avLst/>
                  <a:gdLst>
                    <a:gd name="T0" fmla="*/ 0 w 313"/>
                    <a:gd name="T1" fmla="*/ 0 h 175"/>
                    <a:gd name="T2" fmla="*/ 1 w 313"/>
                    <a:gd name="T3" fmla="*/ 0 h 175"/>
                    <a:gd name="T4" fmla="*/ 1 w 313"/>
                    <a:gd name="T5" fmla="*/ 0 h 175"/>
                    <a:gd name="T6" fmla="*/ 1 w 313"/>
                    <a:gd name="T7" fmla="*/ 0 h 175"/>
                    <a:gd name="T8" fmla="*/ 1 w 313"/>
                    <a:gd name="T9" fmla="*/ 0 h 175"/>
                    <a:gd name="T10" fmla="*/ 1 w 313"/>
                    <a:gd name="T11" fmla="*/ 0 h 175"/>
                    <a:gd name="T12" fmla="*/ 1 w 313"/>
                    <a:gd name="T13" fmla="*/ 0 h 175"/>
                    <a:gd name="T14" fmla="*/ 1 w 313"/>
                    <a:gd name="T15" fmla="*/ 0 h 175"/>
                    <a:gd name="T16" fmla="*/ 0 w 313"/>
                    <a:gd name="T17" fmla="*/ 0 h 175"/>
                    <a:gd name="T18" fmla="*/ 0 w 313"/>
                    <a:gd name="T19" fmla="*/ 0 h 175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0" t="0" r="r" b="b"/>
                  <a:pathLst>
                    <a:path w="313" h="175">
                      <a:moveTo>
                        <a:pt x="0" y="107"/>
                      </a:moveTo>
                      <a:lnTo>
                        <a:pt x="114" y="10"/>
                      </a:lnTo>
                      <a:lnTo>
                        <a:pt x="213" y="0"/>
                      </a:lnTo>
                      <a:lnTo>
                        <a:pt x="292" y="27"/>
                      </a:lnTo>
                      <a:lnTo>
                        <a:pt x="313" y="91"/>
                      </a:lnTo>
                      <a:lnTo>
                        <a:pt x="167" y="67"/>
                      </a:lnTo>
                      <a:lnTo>
                        <a:pt x="74" y="101"/>
                      </a:lnTo>
                      <a:lnTo>
                        <a:pt x="13" y="175"/>
                      </a:lnTo>
                      <a:lnTo>
                        <a:pt x="0" y="10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75" name="Freeform 23"/>
                <p:cNvSpPr>
                  <a:spLocks/>
                </p:cNvSpPr>
                <p:nvPr userDrawn="1"/>
              </p:nvSpPr>
              <p:spPr bwMode="auto">
                <a:xfrm>
                  <a:off x="636" y="4137"/>
                  <a:ext cx="115" cy="133"/>
                </a:xfrm>
                <a:custGeom>
                  <a:avLst/>
                  <a:gdLst>
                    <a:gd name="T0" fmla="*/ 0 w 230"/>
                    <a:gd name="T1" fmla="*/ 1 h 266"/>
                    <a:gd name="T2" fmla="*/ 1 w 230"/>
                    <a:gd name="T3" fmla="*/ 1 h 266"/>
                    <a:gd name="T4" fmla="*/ 1 w 230"/>
                    <a:gd name="T5" fmla="*/ 1 h 266"/>
                    <a:gd name="T6" fmla="*/ 1 w 230"/>
                    <a:gd name="T7" fmla="*/ 1 h 266"/>
                    <a:gd name="T8" fmla="*/ 1 w 230"/>
                    <a:gd name="T9" fmla="*/ 0 h 266"/>
                    <a:gd name="T10" fmla="*/ 1 w 230"/>
                    <a:gd name="T11" fmla="*/ 1 h 266"/>
                    <a:gd name="T12" fmla="*/ 1 w 230"/>
                    <a:gd name="T13" fmla="*/ 1 h 266"/>
                    <a:gd name="T14" fmla="*/ 0 w 230"/>
                    <a:gd name="T15" fmla="*/ 1 h 266"/>
                    <a:gd name="T16" fmla="*/ 0 w 230"/>
                    <a:gd name="T17" fmla="*/ 1 h 26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230" h="266">
                      <a:moveTo>
                        <a:pt x="0" y="40"/>
                      </a:moveTo>
                      <a:lnTo>
                        <a:pt x="160" y="266"/>
                      </a:lnTo>
                      <a:lnTo>
                        <a:pt x="230" y="251"/>
                      </a:lnTo>
                      <a:lnTo>
                        <a:pt x="223" y="17"/>
                      </a:lnTo>
                      <a:lnTo>
                        <a:pt x="166" y="0"/>
                      </a:lnTo>
                      <a:lnTo>
                        <a:pt x="179" y="197"/>
                      </a:lnTo>
                      <a:lnTo>
                        <a:pt x="71" y="4"/>
                      </a:lnTo>
                      <a:lnTo>
                        <a:pt x="0" y="4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76" name="Freeform 24"/>
                <p:cNvSpPr>
                  <a:spLocks/>
                </p:cNvSpPr>
                <p:nvPr userDrawn="1"/>
              </p:nvSpPr>
              <p:spPr bwMode="auto">
                <a:xfrm>
                  <a:off x="1004" y="3562"/>
                  <a:ext cx="43" cy="117"/>
                </a:xfrm>
                <a:custGeom>
                  <a:avLst/>
                  <a:gdLst>
                    <a:gd name="T0" fmla="*/ 0 w 87"/>
                    <a:gd name="T1" fmla="*/ 1 h 234"/>
                    <a:gd name="T2" fmla="*/ 0 w 87"/>
                    <a:gd name="T3" fmla="*/ 1 h 234"/>
                    <a:gd name="T4" fmla="*/ 0 w 87"/>
                    <a:gd name="T5" fmla="*/ 1 h 234"/>
                    <a:gd name="T6" fmla="*/ 0 w 87"/>
                    <a:gd name="T7" fmla="*/ 1 h 234"/>
                    <a:gd name="T8" fmla="*/ 0 w 87"/>
                    <a:gd name="T9" fmla="*/ 1 h 234"/>
                    <a:gd name="T10" fmla="*/ 0 w 87"/>
                    <a:gd name="T11" fmla="*/ 1 h 234"/>
                    <a:gd name="T12" fmla="*/ 0 w 87"/>
                    <a:gd name="T13" fmla="*/ 0 h 234"/>
                    <a:gd name="T14" fmla="*/ 0 w 87"/>
                    <a:gd name="T15" fmla="*/ 1 h 234"/>
                    <a:gd name="T16" fmla="*/ 0 w 87"/>
                    <a:gd name="T17" fmla="*/ 1 h 234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87" h="234">
                      <a:moveTo>
                        <a:pt x="0" y="19"/>
                      </a:moveTo>
                      <a:lnTo>
                        <a:pt x="36" y="93"/>
                      </a:lnTo>
                      <a:lnTo>
                        <a:pt x="44" y="154"/>
                      </a:lnTo>
                      <a:lnTo>
                        <a:pt x="27" y="234"/>
                      </a:lnTo>
                      <a:lnTo>
                        <a:pt x="80" y="220"/>
                      </a:lnTo>
                      <a:lnTo>
                        <a:pt x="87" y="116"/>
                      </a:lnTo>
                      <a:lnTo>
                        <a:pt x="46" y="0"/>
                      </a:lnTo>
                      <a:lnTo>
                        <a:pt x="0" y="1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1062" name="Freeform 25"/>
              <p:cNvSpPr>
                <a:spLocks/>
              </p:cNvSpPr>
              <p:nvPr userDrawn="1"/>
            </p:nvSpPr>
            <p:spPr bwMode="auto">
              <a:xfrm>
                <a:off x="76" y="3732"/>
                <a:ext cx="595" cy="250"/>
              </a:xfrm>
              <a:custGeom>
                <a:avLst/>
                <a:gdLst>
                  <a:gd name="T0" fmla="*/ 1 w 1190"/>
                  <a:gd name="T1" fmla="*/ 0 h 500"/>
                  <a:gd name="T2" fmla="*/ 2 w 1190"/>
                  <a:gd name="T3" fmla="*/ 1 h 500"/>
                  <a:gd name="T4" fmla="*/ 2 w 1190"/>
                  <a:gd name="T5" fmla="*/ 1 h 500"/>
                  <a:gd name="T6" fmla="*/ 0 w 1190"/>
                  <a:gd name="T7" fmla="*/ 1 h 500"/>
                  <a:gd name="T8" fmla="*/ 1 w 1190"/>
                  <a:gd name="T9" fmla="*/ 0 h 500"/>
                  <a:gd name="T10" fmla="*/ 1 w 1190"/>
                  <a:gd name="T11" fmla="*/ 0 h 5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63" name="Freeform 26"/>
              <p:cNvSpPr>
                <a:spLocks/>
              </p:cNvSpPr>
              <p:nvPr userDrawn="1"/>
            </p:nvSpPr>
            <p:spPr bwMode="auto">
              <a:xfrm>
                <a:off x="260" y="3886"/>
                <a:ext cx="244" cy="148"/>
              </a:xfrm>
              <a:custGeom>
                <a:avLst/>
                <a:gdLst>
                  <a:gd name="T0" fmla="*/ 0 w 489"/>
                  <a:gd name="T1" fmla="*/ 1 h 296"/>
                  <a:gd name="T2" fmla="*/ 0 w 489"/>
                  <a:gd name="T3" fmla="*/ 1 h 296"/>
                  <a:gd name="T4" fmla="*/ 0 w 489"/>
                  <a:gd name="T5" fmla="*/ 1 h 296"/>
                  <a:gd name="T6" fmla="*/ 0 w 489"/>
                  <a:gd name="T7" fmla="*/ 1 h 296"/>
                  <a:gd name="T8" fmla="*/ 0 w 489"/>
                  <a:gd name="T9" fmla="*/ 1 h 296"/>
                  <a:gd name="T10" fmla="*/ 0 w 489"/>
                  <a:gd name="T11" fmla="*/ 1 h 296"/>
                  <a:gd name="T12" fmla="*/ 0 w 489"/>
                  <a:gd name="T13" fmla="*/ 1 h 296"/>
                  <a:gd name="T14" fmla="*/ 0 w 489"/>
                  <a:gd name="T15" fmla="*/ 1 h 296"/>
                  <a:gd name="T16" fmla="*/ 0 w 489"/>
                  <a:gd name="T17" fmla="*/ 1 h 296"/>
                  <a:gd name="T18" fmla="*/ 0 w 489"/>
                  <a:gd name="T19" fmla="*/ 1 h 296"/>
                  <a:gd name="T20" fmla="*/ 0 w 489"/>
                  <a:gd name="T21" fmla="*/ 1 h 296"/>
                  <a:gd name="T22" fmla="*/ 0 w 489"/>
                  <a:gd name="T23" fmla="*/ 1 h 296"/>
                  <a:gd name="T24" fmla="*/ 0 w 489"/>
                  <a:gd name="T25" fmla="*/ 1 h 296"/>
                  <a:gd name="T26" fmla="*/ 0 w 489"/>
                  <a:gd name="T27" fmla="*/ 0 h 296"/>
                  <a:gd name="T28" fmla="*/ 0 w 489"/>
                  <a:gd name="T29" fmla="*/ 1 h 296"/>
                  <a:gd name="T30" fmla="*/ 0 w 489"/>
                  <a:gd name="T31" fmla="*/ 1 h 29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64" name="Freeform 27"/>
              <p:cNvSpPr>
                <a:spLocks/>
              </p:cNvSpPr>
              <p:nvPr userDrawn="1"/>
            </p:nvSpPr>
            <p:spPr bwMode="auto">
              <a:xfrm>
                <a:off x="565" y="3680"/>
                <a:ext cx="107" cy="238"/>
              </a:xfrm>
              <a:custGeom>
                <a:avLst/>
                <a:gdLst>
                  <a:gd name="T0" fmla="*/ 1 w 213"/>
                  <a:gd name="T1" fmla="*/ 0 h 478"/>
                  <a:gd name="T2" fmla="*/ 1 w 213"/>
                  <a:gd name="T3" fmla="*/ 0 h 478"/>
                  <a:gd name="T4" fmla="*/ 1 w 213"/>
                  <a:gd name="T5" fmla="*/ 0 h 478"/>
                  <a:gd name="T6" fmla="*/ 1 w 213"/>
                  <a:gd name="T7" fmla="*/ 0 h 478"/>
                  <a:gd name="T8" fmla="*/ 1 w 213"/>
                  <a:gd name="T9" fmla="*/ 0 h 478"/>
                  <a:gd name="T10" fmla="*/ 1 w 213"/>
                  <a:gd name="T11" fmla="*/ 0 h 478"/>
                  <a:gd name="T12" fmla="*/ 1 w 213"/>
                  <a:gd name="T13" fmla="*/ 0 h 478"/>
                  <a:gd name="T14" fmla="*/ 0 w 213"/>
                  <a:gd name="T15" fmla="*/ 0 h 478"/>
                  <a:gd name="T16" fmla="*/ 1 w 213"/>
                  <a:gd name="T17" fmla="*/ 0 h 478"/>
                  <a:gd name="T18" fmla="*/ 1 w 213"/>
                  <a:gd name="T19" fmla="*/ 0 h 47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13" h="478">
                    <a:moveTo>
                      <a:pt x="24" y="0"/>
                    </a:moveTo>
                    <a:lnTo>
                      <a:pt x="91" y="25"/>
                    </a:lnTo>
                    <a:lnTo>
                      <a:pt x="80" y="192"/>
                    </a:lnTo>
                    <a:lnTo>
                      <a:pt x="106" y="327"/>
                    </a:lnTo>
                    <a:lnTo>
                      <a:pt x="213" y="451"/>
                    </a:lnTo>
                    <a:lnTo>
                      <a:pt x="97" y="478"/>
                    </a:lnTo>
                    <a:lnTo>
                      <a:pt x="30" y="344"/>
                    </a:lnTo>
                    <a:lnTo>
                      <a:pt x="0" y="57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1065" name="Group 28"/>
              <p:cNvGrpSpPr>
                <a:grpSpLocks/>
              </p:cNvGrpSpPr>
              <p:nvPr userDrawn="1"/>
            </p:nvGrpSpPr>
            <p:grpSpPr bwMode="auto">
              <a:xfrm>
                <a:off x="5" y="3490"/>
                <a:ext cx="1124" cy="678"/>
                <a:chOff x="5" y="3490"/>
                <a:chExt cx="1124" cy="678"/>
              </a:xfrm>
            </p:grpSpPr>
            <p:sp>
              <p:nvSpPr>
                <p:cNvPr id="1066" name="Freeform 29"/>
                <p:cNvSpPr>
                  <a:spLocks/>
                </p:cNvSpPr>
                <p:nvPr userDrawn="1"/>
              </p:nvSpPr>
              <p:spPr bwMode="auto">
                <a:xfrm>
                  <a:off x="669" y="4048"/>
                  <a:ext cx="75" cy="87"/>
                </a:xfrm>
                <a:custGeom>
                  <a:avLst/>
                  <a:gdLst>
                    <a:gd name="T0" fmla="*/ 1 w 150"/>
                    <a:gd name="T1" fmla="*/ 0 h 173"/>
                    <a:gd name="T2" fmla="*/ 1 w 150"/>
                    <a:gd name="T3" fmla="*/ 1 h 173"/>
                    <a:gd name="T4" fmla="*/ 0 w 150"/>
                    <a:gd name="T5" fmla="*/ 1 h 173"/>
                    <a:gd name="T6" fmla="*/ 1 w 150"/>
                    <a:gd name="T7" fmla="*/ 1 h 173"/>
                    <a:gd name="T8" fmla="*/ 1 w 150"/>
                    <a:gd name="T9" fmla="*/ 1 h 173"/>
                    <a:gd name="T10" fmla="*/ 1 w 150"/>
                    <a:gd name="T11" fmla="*/ 1 h 173"/>
                    <a:gd name="T12" fmla="*/ 1 w 150"/>
                    <a:gd name="T13" fmla="*/ 0 h 173"/>
                    <a:gd name="T14" fmla="*/ 1 w 150"/>
                    <a:gd name="T15" fmla="*/ 0 h 173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150" h="173">
                      <a:moveTo>
                        <a:pt x="110" y="0"/>
                      </a:moveTo>
                      <a:lnTo>
                        <a:pt x="40" y="66"/>
                      </a:lnTo>
                      <a:lnTo>
                        <a:pt x="0" y="173"/>
                      </a:lnTo>
                      <a:lnTo>
                        <a:pt x="80" y="160"/>
                      </a:lnTo>
                      <a:lnTo>
                        <a:pt x="103" y="84"/>
                      </a:lnTo>
                      <a:lnTo>
                        <a:pt x="150" y="27"/>
                      </a:lnTo>
                      <a:lnTo>
                        <a:pt x="11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67" name="Freeform 30"/>
                <p:cNvSpPr>
                  <a:spLocks/>
                </p:cNvSpPr>
                <p:nvPr userDrawn="1"/>
              </p:nvSpPr>
              <p:spPr bwMode="auto">
                <a:xfrm>
                  <a:off x="5" y="3728"/>
                  <a:ext cx="842" cy="440"/>
                </a:xfrm>
                <a:custGeom>
                  <a:avLst/>
                  <a:gdLst>
                    <a:gd name="T0" fmla="*/ 1 w 1684"/>
                    <a:gd name="T1" fmla="*/ 0 h 880"/>
                    <a:gd name="T2" fmla="*/ 1 w 1684"/>
                    <a:gd name="T3" fmla="*/ 1 h 880"/>
                    <a:gd name="T4" fmla="*/ 0 w 1684"/>
                    <a:gd name="T5" fmla="*/ 1 h 880"/>
                    <a:gd name="T6" fmla="*/ 1 w 1684"/>
                    <a:gd name="T7" fmla="*/ 1 h 880"/>
                    <a:gd name="T8" fmla="*/ 2 w 1684"/>
                    <a:gd name="T9" fmla="*/ 1 h 880"/>
                    <a:gd name="T10" fmla="*/ 2 w 1684"/>
                    <a:gd name="T11" fmla="*/ 1 h 880"/>
                    <a:gd name="T12" fmla="*/ 2 w 1684"/>
                    <a:gd name="T13" fmla="*/ 1 h 880"/>
                    <a:gd name="T14" fmla="*/ 2 w 1684"/>
                    <a:gd name="T15" fmla="*/ 1 h 880"/>
                    <a:gd name="T16" fmla="*/ 2 w 1684"/>
                    <a:gd name="T17" fmla="*/ 1 h 880"/>
                    <a:gd name="T18" fmla="*/ 2 w 1684"/>
                    <a:gd name="T19" fmla="*/ 1 h 880"/>
                    <a:gd name="T20" fmla="*/ 2 w 1684"/>
                    <a:gd name="T21" fmla="*/ 1 h 880"/>
                    <a:gd name="T22" fmla="*/ 2 w 1684"/>
                    <a:gd name="T23" fmla="*/ 1 h 880"/>
                    <a:gd name="T24" fmla="*/ 2 w 1684"/>
                    <a:gd name="T25" fmla="*/ 1 h 880"/>
                    <a:gd name="T26" fmla="*/ 2 w 1684"/>
                    <a:gd name="T27" fmla="*/ 1 h 880"/>
                    <a:gd name="T28" fmla="*/ 2 w 1684"/>
                    <a:gd name="T29" fmla="*/ 1 h 880"/>
                    <a:gd name="T30" fmla="*/ 2 w 1684"/>
                    <a:gd name="T31" fmla="*/ 1 h 880"/>
                    <a:gd name="T32" fmla="*/ 2 w 1684"/>
                    <a:gd name="T33" fmla="*/ 1 h 880"/>
                    <a:gd name="T34" fmla="*/ 2 w 1684"/>
                    <a:gd name="T35" fmla="*/ 1 h 880"/>
                    <a:gd name="T36" fmla="*/ 2 w 1684"/>
                    <a:gd name="T37" fmla="*/ 1 h 880"/>
                    <a:gd name="T38" fmla="*/ 2 w 1684"/>
                    <a:gd name="T39" fmla="*/ 1 h 880"/>
                    <a:gd name="T40" fmla="*/ 1 w 1684"/>
                    <a:gd name="T41" fmla="*/ 1 h 880"/>
                    <a:gd name="T42" fmla="*/ 1 w 1684"/>
                    <a:gd name="T43" fmla="*/ 1 h 880"/>
                    <a:gd name="T44" fmla="*/ 1 w 1684"/>
                    <a:gd name="T45" fmla="*/ 1 h 880"/>
                    <a:gd name="T46" fmla="*/ 1 w 1684"/>
                    <a:gd name="T47" fmla="*/ 0 h 880"/>
                    <a:gd name="T48" fmla="*/ 1 w 1684"/>
                    <a:gd name="T49" fmla="*/ 0 h 880"/>
                    <a:gd name="T50" fmla="*/ 1 w 1684"/>
                    <a:gd name="T51" fmla="*/ 0 h 880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</a:gdLst>
                  <a:ahLst/>
                  <a:cxnLst>
                    <a:cxn ang="T52">
                      <a:pos x="T0" y="T1"/>
                    </a:cxn>
                    <a:cxn ang="T53">
                      <a:pos x="T2" y="T3"/>
                    </a:cxn>
                    <a:cxn ang="T54">
                      <a:pos x="T4" y="T5"/>
                    </a:cxn>
                    <a:cxn ang="T55">
                      <a:pos x="T6" y="T7"/>
                    </a:cxn>
                    <a:cxn ang="T56">
                      <a:pos x="T8" y="T9"/>
                    </a:cxn>
                    <a:cxn ang="T57">
                      <a:pos x="T10" y="T11"/>
                    </a:cxn>
                    <a:cxn ang="T58">
                      <a:pos x="T12" y="T13"/>
                    </a:cxn>
                    <a:cxn ang="T59">
                      <a:pos x="T14" y="T15"/>
                    </a:cxn>
                    <a:cxn ang="T60">
                      <a:pos x="T16" y="T17"/>
                    </a:cxn>
                    <a:cxn ang="T61">
                      <a:pos x="T18" y="T19"/>
                    </a:cxn>
                    <a:cxn ang="T62">
                      <a:pos x="T20" y="T21"/>
                    </a:cxn>
                    <a:cxn ang="T63">
                      <a:pos x="T22" y="T23"/>
                    </a:cxn>
                    <a:cxn ang="T64">
                      <a:pos x="T24" y="T25"/>
                    </a:cxn>
                    <a:cxn ang="T65">
                      <a:pos x="T26" y="T27"/>
                    </a:cxn>
                    <a:cxn ang="T66">
                      <a:pos x="T28" y="T29"/>
                    </a:cxn>
                    <a:cxn ang="T67">
                      <a:pos x="T30" y="T31"/>
                    </a:cxn>
                    <a:cxn ang="T68">
                      <a:pos x="T32" y="T33"/>
                    </a:cxn>
                    <a:cxn ang="T69">
                      <a:pos x="T34" y="T35"/>
                    </a:cxn>
                    <a:cxn ang="T70">
                      <a:pos x="T36" y="T37"/>
                    </a:cxn>
                    <a:cxn ang="T71">
                      <a:pos x="T38" y="T39"/>
                    </a:cxn>
                    <a:cxn ang="T72">
                      <a:pos x="T40" y="T41"/>
                    </a:cxn>
                    <a:cxn ang="T73">
                      <a:pos x="T42" y="T43"/>
                    </a:cxn>
                    <a:cxn ang="T74">
                      <a:pos x="T44" y="T45"/>
                    </a:cxn>
                    <a:cxn ang="T75">
                      <a:pos x="T46" y="T47"/>
                    </a:cxn>
                    <a:cxn ang="T76">
                      <a:pos x="T48" y="T49"/>
                    </a:cxn>
                    <a:cxn ang="T77">
                      <a:pos x="T50" y="T51"/>
                    </a:cxn>
                  </a:cxnLst>
                  <a:rect l="0" t="0" r="r" b="b"/>
                  <a:pathLst>
                    <a:path w="1684" h="880">
                      <a:moveTo>
                        <a:pt x="156" y="0"/>
                      </a:moveTo>
                      <a:lnTo>
                        <a:pt x="63" y="52"/>
                      </a:lnTo>
                      <a:lnTo>
                        <a:pt x="0" y="208"/>
                      </a:lnTo>
                      <a:lnTo>
                        <a:pt x="67" y="358"/>
                      </a:lnTo>
                      <a:lnTo>
                        <a:pt x="1182" y="867"/>
                      </a:lnTo>
                      <a:lnTo>
                        <a:pt x="1422" y="835"/>
                      </a:lnTo>
                      <a:lnTo>
                        <a:pt x="1616" y="880"/>
                      </a:lnTo>
                      <a:lnTo>
                        <a:pt x="1684" y="808"/>
                      </a:lnTo>
                      <a:lnTo>
                        <a:pt x="1502" y="664"/>
                      </a:lnTo>
                      <a:lnTo>
                        <a:pt x="1428" y="512"/>
                      </a:lnTo>
                      <a:lnTo>
                        <a:pt x="1369" y="527"/>
                      </a:lnTo>
                      <a:lnTo>
                        <a:pt x="1439" y="664"/>
                      </a:lnTo>
                      <a:lnTo>
                        <a:pt x="1578" y="810"/>
                      </a:lnTo>
                      <a:lnTo>
                        <a:pt x="1413" y="787"/>
                      </a:lnTo>
                      <a:lnTo>
                        <a:pt x="1219" y="814"/>
                      </a:lnTo>
                      <a:lnTo>
                        <a:pt x="1255" y="650"/>
                      </a:lnTo>
                      <a:lnTo>
                        <a:pt x="1338" y="538"/>
                      </a:lnTo>
                      <a:lnTo>
                        <a:pt x="1241" y="552"/>
                      </a:lnTo>
                      <a:lnTo>
                        <a:pt x="1165" y="658"/>
                      </a:lnTo>
                      <a:lnTo>
                        <a:pt x="1139" y="791"/>
                      </a:lnTo>
                      <a:lnTo>
                        <a:pt x="107" y="310"/>
                      </a:lnTo>
                      <a:lnTo>
                        <a:pt x="80" y="215"/>
                      </a:lnTo>
                      <a:lnTo>
                        <a:pt x="103" y="95"/>
                      </a:lnTo>
                      <a:lnTo>
                        <a:pt x="217" y="0"/>
                      </a:lnTo>
                      <a:lnTo>
                        <a:pt x="15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68" name="Freeform 31"/>
                <p:cNvSpPr>
                  <a:spLocks/>
                </p:cNvSpPr>
                <p:nvPr userDrawn="1"/>
              </p:nvSpPr>
              <p:spPr bwMode="auto">
                <a:xfrm>
                  <a:off x="106" y="3770"/>
                  <a:ext cx="80" cy="167"/>
                </a:xfrm>
                <a:custGeom>
                  <a:avLst/>
                  <a:gdLst>
                    <a:gd name="T0" fmla="*/ 1 w 160"/>
                    <a:gd name="T1" fmla="*/ 0 h 335"/>
                    <a:gd name="T2" fmla="*/ 1 w 160"/>
                    <a:gd name="T3" fmla="*/ 0 h 335"/>
                    <a:gd name="T4" fmla="*/ 0 w 160"/>
                    <a:gd name="T5" fmla="*/ 0 h 335"/>
                    <a:gd name="T6" fmla="*/ 1 w 160"/>
                    <a:gd name="T7" fmla="*/ 0 h 335"/>
                    <a:gd name="T8" fmla="*/ 1 w 160"/>
                    <a:gd name="T9" fmla="*/ 0 h 335"/>
                    <a:gd name="T10" fmla="*/ 1 w 160"/>
                    <a:gd name="T11" fmla="*/ 0 h 335"/>
                    <a:gd name="T12" fmla="*/ 1 w 160"/>
                    <a:gd name="T13" fmla="*/ 0 h 335"/>
                    <a:gd name="T14" fmla="*/ 1 w 160"/>
                    <a:gd name="T15" fmla="*/ 0 h 335"/>
                    <a:gd name="T16" fmla="*/ 1 w 160"/>
                    <a:gd name="T17" fmla="*/ 0 h 335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160" h="335">
                      <a:moveTo>
                        <a:pt x="116" y="0"/>
                      </a:moveTo>
                      <a:lnTo>
                        <a:pt x="19" y="106"/>
                      </a:lnTo>
                      <a:lnTo>
                        <a:pt x="0" y="230"/>
                      </a:lnTo>
                      <a:lnTo>
                        <a:pt x="33" y="314"/>
                      </a:lnTo>
                      <a:lnTo>
                        <a:pt x="94" y="335"/>
                      </a:lnTo>
                      <a:lnTo>
                        <a:pt x="76" y="154"/>
                      </a:lnTo>
                      <a:lnTo>
                        <a:pt x="160" y="17"/>
                      </a:lnTo>
                      <a:lnTo>
                        <a:pt x="11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69" name="Freeform 32"/>
                <p:cNvSpPr>
                  <a:spLocks/>
                </p:cNvSpPr>
                <p:nvPr userDrawn="1"/>
              </p:nvSpPr>
              <p:spPr bwMode="auto">
                <a:xfrm>
                  <a:off x="449" y="3490"/>
                  <a:ext cx="322" cy="594"/>
                </a:xfrm>
                <a:custGeom>
                  <a:avLst/>
                  <a:gdLst>
                    <a:gd name="T0" fmla="*/ 1 w 642"/>
                    <a:gd name="T1" fmla="*/ 1 h 1188"/>
                    <a:gd name="T2" fmla="*/ 0 w 642"/>
                    <a:gd name="T3" fmla="*/ 1 h 1188"/>
                    <a:gd name="T4" fmla="*/ 1 w 642"/>
                    <a:gd name="T5" fmla="*/ 1 h 1188"/>
                    <a:gd name="T6" fmla="*/ 1 w 642"/>
                    <a:gd name="T7" fmla="*/ 0 h 1188"/>
                    <a:gd name="T8" fmla="*/ 1 w 642"/>
                    <a:gd name="T9" fmla="*/ 1 h 1188"/>
                    <a:gd name="T10" fmla="*/ 1 w 642"/>
                    <a:gd name="T11" fmla="*/ 2 h 1188"/>
                    <a:gd name="T12" fmla="*/ 1 w 642"/>
                    <a:gd name="T13" fmla="*/ 2 h 1188"/>
                    <a:gd name="T14" fmla="*/ 1 w 642"/>
                    <a:gd name="T15" fmla="*/ 1 h 1188"/>
                    <a:gd name="T16" fmla="*/ 1 w 642"/>
                    <a:gd name="T17" fmla="*/ 1 h 1188"/>
                    <a:gd name="T18" fmla="*/ 1 w 642"/>
                    <a:gd name="T19" fmla="*/ 1 h 1188"/>
                    <a:gd name="T20" fmla="*/ 1 w 642"/>
                    <a:gd name="T21" fmla="*/ 1 h 1188"/>
                    <a:gd name="T22" fmla="*/ 1 w 642"/>
                    <a:gd name="T23" fmla="*/ 1 h 1188"/>
                    <a:gd name="T24" fmla="*/ 1 w 642"/>
                    <a:gd name="T25" fmla="*/ 1 h 1188"/>
                    <a:gd name="T26" fmla="*/ 1 w 642"/>
                    <a:gd name="T27" fmla="*/ 1 h 1188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0" t="0" r="r" b="b"/>
                  <a:pathLst>
                    <a:path w="642" h="1188">
                      <a:moveTo>
                        <a:pt x="218" y="896"/>
                      </a:moveTo>
                      <a:lnTo>
                        <a:pt x="0" y="124"/>
                      </a:lnTo>
                      <a:lnTo>
                        <a:pt x="81" y="38"/>
                      </a:lnTo>
                      <a:lnTo>
                        <a:pt x="258" y="0"/>
                      </a:lnTo>
                      <a:lnTo>
                        <a:pt x="399" y="57"/>
                      </a:lnTo>
                      <a:lnTo>
                        <a:pt x="642" y="1188"/>
                      </a:lnTo>
                      <a:lnTo>
                        <a:pt x="555" y="1091"/>
                      </a:lnTo>
                      <a:lnTo>
                        <a:pt x="355" y="97"/>
                      </a:lnTo>
                      <a:lnTo>
                        <a:pt x="226" y="61"/>
                      </a:lnTo>
                      <a:lnTo>
                        <a:pt x="119" y="74"/>
                      </a:lnTo>
                      <a:lnTo>
                        <a:pt x="76" y="141"/>
                      </a:lnTo>
                      <a:lnTo>
                        <a:pt x="306" y="924"/>
                      </a:lnTo>
                      <a:lnTo>
                        <a:pt x="218" y="89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70" name="Freeform 33"/>
                <p:cNvSpPr>
                  <a:spLocks/>
                </p:cNvSpPr>
                <p:nvPr userDrawn="1"/>
              </p:nvSpPr>
              <p:spPr bwMode="auto">
                <a:xfrm>
                  <a:off x="578" y="3650"/>
                  <a:ext cx="96" cy="252"/>
                </a:xfrm>
                <a:custGeom>
                  <a:avLst/>
                  <a:gdLst>
                    <a:gd name="T0" fmla="*/ 0 w 192"/>
                    <a:gd name="T1" fmla="*/ 1 h 504"/>
                    <a:gd name="T2" fmla="*/ 1 w 192"/>
                    <a:gd name="T3" fmla="*/ 1 h 504"/>
                    <a:gd name="T4" fmla="*/ 1 w 192"/>
                    <a:gd name="T5" fmla="*/ 1 h 504"/>
                    <a:gd name="T6" fmla="*/ 1 w 192"/>
                    <a:gd name="T7" fmla="*/ 1 h 504"/>
                    <a:gd name="T8" fmla="*/ 1 w 192"/>
                    <a:gd name="T9" fmla="*/ 1 h 504"/>
                    <a:gd name="T10" fmla="*/ 1 w 192"/>
                    <a:gd name="T11" fmla="*/ 1 h 504"/>
                    <a:gd name="T12" fmla="*/ 1 w 192"/>
                    <a:gd name="T13" fmla="*/ 1 h 504"/>
                    <a:gd name="T14" fmla="*/ 1 w 192"/>
                    <a:gd name="T15" fmla="*/ 1 h 504"/>
                    <a:gd name="T16" fmla="*/ 1 w 192"/>
                    <a:gd name="T17" fmla="*/ 0 h 504"/>
                    <a:gd name="T18" fmla="*/ 0 w 192"/>
                    <a:gd name="T19" fmla="*/ 1 h 504"/>
                    <a:gd name="T20" fmla="*/ 0 w 192"/>
                    <a:gd name="T21" fmla="*/ 1 h 504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0" t="0" r="r" b="b"/>
                  <a:pathLst>
                    <a:path w="192" h="504">
                      <a:moveTo>
                        <a:pt x="0" y="27"/>
                      </a:moveTo>
                      <a:lnTo>
                        <a:pt x="76" y="194"/>
                      </a:lnTo>
                      <a:lnTo>
                        <a:pt x="113" y="318"/>
                      </a:lnTo>
                      <a:lnTo>
                        <a:pt x="116" y="504"/>
                      </a:lnTo>
                      <a:lnTo>
                        <a:pt x="192" y="504"/>
                      </a:lnTo>
                      <a:lnTo>
                        <a:pt x="187" y="360"/>
                      </a:lnTo>
                      <a:lnTo>
                        <a:pt x="162" y="208"/>
                      </a:lnTo>
                      <a:lnTo>
                        <a:pt x="99" y="59"/>
                      </a:lnTo>
                      <a:lnTo>
                        <a:pt x="63" y="0"/>
                      </a:lnTo>
                      <a:lnTo>
                        <a:pt x="0" y="2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71" name="Freeform 34"/>
                <p:cNvSpPr>
                  <a:spLocks/>
                </p:cNvSpPr>
                <p:nvPr userDrawn="1"/>
              </p:nvSpPr>
              <p:spPr bwMode="auto">
                <a:xfrm>
                  <a:off x="328" y="3630"/>
                  <a:ext cx="195" cy="135"/>
                </a:xfrm>
                <a:custGeom>
                  <a:avLst/>
                  <a:gdLst>
                    <a:gd name="T0" fmla="*/ 1 w 390"/>
                    <a:gd name="T1" fmla="*/ 0 h 269"/>
                    <a:gd name="T2" fmla="*/ 1 w 390"/>
                    <a:gd name="T3" fmla="*/ 1 h 269"/>
                    <a:gd name="T4" fmla="*/ 1 w 390"/>
                    <a:gd name="T5" fmla="*/ 1 h 269"/>
                    <a:gd name="T6" fmla="*/ 0 w 390"/>
                    <a:gd name="T7" fmla="*/ 1 h 269"/>
                    <a:gd name="T8" fmla="*/ 0 w 390"/>
                    <a:gd name="T9" fmla="*/ 1 h 269"/>
                    <a:gd name="T10" fmla="*/ 1 w 390"/>
                    <a:gd name="T11" fmla="*/ 1 h 269"/>
                    <a:gd name="T12" fmla="*/ 1 w 390"/>
                    <a:gd name="T13" fmla="*/ 1 h 269"/>
                    <a:gd name="T14" fmla="*/ 1 w 390"/>
                    <a:gd name="T15" fmla="*/ 1 h 269"/>
                    <a:gd name="T16" fmla="*/ 1 w 390"/>
                    <a:gd name="T17" fmla="*/ 1 h 269"/>
                    <a:gd name="T18" fmla="*/ 1 w 390"/>
                    <a:gd name="T19" fmla="*/ 1 h 269"/>
                    <a:gd name="T20" fmla="*/ 1 w 390"/>
                    <a:gd name="T21" fmla="*/ 1 h 269"/>
                    <a:gd name="T22" fmla="*/ 1 w 390"/>
                    <a:gd name="T23" fmla="*/ 0 h 269"/>
                    <a:gd name="T24" fmla="*/ 1 w 390"/>
                    <a:gd name="T25" fmla="*/ 0 h 269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0" t="0" r="r" b="b"/>
                  <a:pathLst>
                    <a:path w="390" h="269">
                      <a:moveTo>
                        <a:pt x="297" y="0"/>
                      </a:moveTo>
                      <a:lnTo>
                        <a:pt x="257" y="17"/>
                      </a:lnTo>
                      <a:lnTo>
                        <a:pt x="253" y="66"/>
                      </a:lnTo>
                      <a:lnTo>
                        <a:pt x="0" y="169"/>
                      </a:lnTo>
                      <a:lnTo>
                        <a:pt x="0" y="222"/>
                      </a:lnTo>
                      <a:lnTo>
                        <a:pt x="284" y="226"/>
                      </a:lnTo>
                      <a:lnTo>
                        <a:pt x="320" y="269"/>
                      </a:lnTo>
                      <a:lnTo>
                        <a:pt x="390" y="266"/>
                      </a:lnTo>
                      <a:lnTo>
                        <a:pt x="383" y="190"/>
                      </a:lnTo>
                      <a:lnTo>
                        <a:pt x="116" y="176"/>
                      </a:lnTo>
                      <a:lnTo>
                        <a:pt x="333" y="89"/>
                      </a:lnTo>
                      <a:lnTo>
                        <a:pt x="297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72" name="Freeform 35"/>
                <p:cNvSpPr>
                  <a:spLocks/>
                </p:cNvSpPr>
                <p:nvPr userDrawn="1"/>
              </p:nvSpPr>
              <p:spPr bwMode="auto">
                <a:xfrm>
                  <a:off x="658" y="3538"/>
                  <a:ext cx="471" cy="212"/>
                </a:xfrm>
                <a:custGeom>
                  <a:avLst/>
                  <a:gdLst>
                    <a:gd name="T0" fmla="*/ 0 w 941"/>
                    <a:gd name="T1" fmla="*/ 1 h 424"/>
                    <a:gd name="T2" fmla="*/ 1 w 941"/>
                    <a:gd name="T3" fmla="*/ 0 h 424"/>
                    <a:gd name="T4" fmla="*/ 1 w 941"/>
                    <a:gd name="T5" fmla="*/ 1 h 424"/>
                    <a:gd name="T6" fmla="*/ 1 w 941"/>
                    <a:gd name="T7" fmla="*/ 1 h 424"/>
                    <a:gd name="T8" fmla="*/ 1 w 941"/>
                    <a:gd name="T9" fmla="*/ 1 h 424"/>
                    <a:gd name="T10" fmla="*/ 1 w 941"/>
                    <a:gd name="T11" fmla="*/ 1 h 424"/>
                    <a:gd name="T12" fmla="*/ 1 w 941"/>
                    <a:gd name="T13" fmla="*/ 1 h 424"/>
                    <a:gd name="T14" fmla="*/ 1 w 941"/>
                    <a:gd name="T15" fmla="*/ 1 h 424"/>
                    <a:gd name="T16" fmla="*/ 1 w 941"/>
                    <a:gd name="T17" fmla="*/ 1 h 424"/>
                    <a:gd name="T18" fmla="*/ 1 w 941"/>
                    <a:gd name="T19" fmla="*/ 1 h 424"/>
                    <a:gd name="T20" fmla="*/ 0 w 941"/>
                    <a:gd name="T21" fmla="*/ 1 h 424"/>
                    <a:gd name="T22" fmla="*/ 0 w 941"/>
                    <a:gd name="T23" fmla="*/ 1 h 424"/>
                    <a:gd name="T24" fmla="*/ 0 w 941"/>
                    <a:gd name="T25" fmla="*/ 1 h 424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0" t="0" r="r" b="b"/>
                  <a:pathLst>
                    <a:path w="941" h="424">
                      <a:moveTo>
                        <a:pt x="0" y="131"/>
                      </a:moveTo>
                      <a:lnTo>
                        <a:pt x="863" y="0"/>
                      </a:lnTo>
                      <a:lnTo>
                        <a:pt x="926" y="78"/>
                      </a:lnTo>
                      <a:lnTo>
                        <a:pt x="941" y="181"/>
                      </a:lnTo>
                      <a:lnTo>
                        <a:pt x="903" y="282"/>
                      </a:lnTo>
                      <a:lnTo>
                        <a:pt x="57" y="424"/>
                      </a:lnTo>
                      <a:lnTo>
                        <a:pt x="53" y="384"/>
                      </a:lnTo>
                      <a:lnTo>
                        <a:pt x="863" y="242"/>
                      </a:lnTo>
                      <a:lnTo>
                        <a:pt x="893" y="145"/>
                      </a:lnTo>
                      <a:lnTo>
                        <a:pt x="840" y="57"/>
                      </a:lnTo>
                      <a:lnTo>
                        <a:pt x="0" y="185"/>
                      </a:lnTo>
                      <a:lnTo>
                        <a:pt x="0" y="131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73" name="Freeform 36"/>
                <p:cNvSpPr>
                  <a:spLocks/>
                </p:cNvSpPr>
                <p:nvPr userDrawn="1"/>
              </p:nvSpPr>
              <p:spPr bwMode="auto">
                <a:xfrm>
                  <a:off x="717" y="3606"/>
                  <a:ext cx="245" cy="86"/>
                </a:xfrm>
                <a:custGeom>
                  <a:avLst/>
                  <a:gdLst>
                    <a:gd name="T0" fmla="*/ 0 w 488"/>
                    <a:gd name="T1" fmla="*/ 0 h 173"/>
                    <a:gd name="T2" fmla="*/ 1 w 488"/>
                    <a:gd name="T3" fmla="*/ 0 h 173"/>
                    <a:gd name="T4" fmla="*/ 1 w 488"/>
                    <a:gd name="T5" fmla="*/ 0 h 173"/>
                    <a:gd name="T6" fmla="*/ 1 w 488"/>
                    <a:gd name="T7" fmla="*/ 0 h 173"/>
                    <a:gd name="T8" fmla="*/ 1 w 488"/>
                    <a:gd name="T9" fmla="*/ 0 h 173"/>
                    <a:gd name="T10" fmla="*/ 1 w 488"/>
                    <a:gd name="T11" fmla="*/ 0 h 173"/>
                    <a:gd name="T12" fmla="*/ 1 w 488"/>
                    <a:gd name="T13" fmla="*/ 0 h 173"/>
                    <a:gd name="T14" fmla="*/ 1 w 488"/>
                    <a:gd name="T15" fmla="*/ 0 h 173"/>
                    <a:gd name="T16" fmla="*/ 1 w 488"/>
                    <a:gd name="T17" fmla="*/ 0 h 173"/>
                    <a:gd name="T18" fmla="*/ 1 w 488"/>
                    <a:gd name="T19" fmla="*/ 0 h 173"/>
                    <a:gd name="T20" fmla="*/ 1 w 488"/>
                    <a:gd name="T21" fmla="*/ 0 h 173"/>
                    <a:gd name="T22" fmla="*/ 1 w 488"/>
                    <a:gd name="T23" fmla="*/ 0 h 173"/>
                    <a:gd name="T24" fmla="*/ 1 w 488"/>
                    <a:gd name="T25" fmla="*/ 0 h 173"/>
                    <a:gd name="T26" fmla="*/ 1 w 488"/>
                    <a:gd name="T27" fmla="*/ 0 h 173"/>
                    <a:gd name="T28" fmla="*/ 0 w 488"/>
                    <a:gd name="T29" fmla="*/ 0 h 173"/>
                    <a:gd name="T30" fmla="*/ 0 w 488"/>
                    <a:gd name="T31" fmla="*/ 0 h 173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0" t="0" r="r" b="b"/>
                  <a:pathLst>
                    <a:path w="488" h="173">
                      <a:moveTo>
                        <a:pt x="0" y="126"/>
                      </a:moveTo>
                      <a:lnTo>
                        <a:pt x="66" y="173"/>
                      </a:lnTo>
                      <a:lnTo>
                        <a:pt x="222" y="166"/>
                      </a:lnTo>
                      <a:lnTo>
                        <a:pt x="418" y="116"/>
                      </a:lnTo>
                      <a:lnTo>
                        <a:pt x="488" y="42"/>
                      </a:lnTo>
                      <a:lnTo>
                        <a:pt x="443" y="2"/>
                      </a:lnTo>
                      <a:lnTo>
                        <a:pt x="253" y="0"/>
                      </a:lnTo>
                      <a:lnTo>
                        <a:pt x="110" y="12"/>
                      </a:lnTo>
                      <a:lnTo>
                        <a:pt x="15" y="76"/>
                      </a:lnTo>
                      <a:lnTo>
                        <a:pt x="112" y="95"/>
                      </a:lnTo>
                      <a:lnTo>
                        <a:pt x="275" y="53"/>
                      </a:lnTo>
                      <a:lnTo>
                        <a:pt x="416" y="53"/>
                      </a:lnTo>
                      <a:lnTo>
                        <a:pt x="268" y="110"/>
                      </a:lnTo>
                      <a:lnTo>
                        <a:pt x="142" y="126"/>
                      </a:lnTo>
                      <a:lnTo>
                        <a:pt x="0" y="12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</p:grpSp>
        </p:grpSp>
      </p:grpSp>
      <p:grpSp>
        <p:nvGrpSpPr>
          <p:cNvPr id="1035" name="Group 37"/>
          <p:cNvGrpSpPr>
            <a:grpSpLocks/>
          </p:cNvGrpSpPr>
          <p:nvPr/>
        </p:nvGrpSpPr>
        <p:grpSpPr bwMode="auto">
          <a:xfrm>
            <a:off x="8680450" y="2116138"/>
            <a:ext cx="385763" cy="4308475"/>
            <a:chOff x="5468" y="1333"/>
            <a:chExt cx="243" cy="2714"/>
          </a:xfrm>
        </p:grpSpPr>
        <p:sp>
          <p:nvSpPr>
            <p:cNvPr id="1049" name="Freeform 38"/>
            <p:cNvSpPr>
              <a:spLocks/>
            </p:cNvSpPr>
            <p:nvPr userDrawn="1"/>
          </p:nvSpPr>
          <p:spPr bwMode="auto">
            <a:xfrm flipH="1">
              <a:off x="5468" y="2620"/>
              <a:ext cx="205" cy="1427"/>
            </a:xfrm>
            <a:custGeom>
              <a:avLst/>
              <a:gdLst>
                <a:gd name="T0" fmla="*/ 0 w 772"/>
                <a:gd name="T1" fmla="*/ 1 h 3266"/>
                <a:gd name="T2" fmla="*/ 0 w 772"/>
                <a:gd name="T3" fmla="*/ 1 h 3266"/>
                <a:gd name="T4" fmla="*/ 0 w 772"/>
                <a:gd name="T5" fmla="*/ 0 h 3266"/>
                <a:gd name="T6" fmla="*/ 0 w 772"/>
                <a:gd name="T7" fmla="*/ 0 h 3266"/>
                <a:gd name="T8" fmla="*/ 0 w 772"/>
                <a:gd name="T9" fmla="*/ 0 h 3266"/>
                <a:gd name="T10" fmla="*/ 0 w 772"/>
                <a:gd name="T11" fmla="*/ 0 h 3266"/>
                <a:gd name="T12" fmla="*/ 0 w 772"/>
                <a:gd name="T13" fmla="*/ 0 h 3266"/>
                <a:gd name="T14" fmla="*/ 0 w 772"/>
                <a:gd name="T15" fmla="*/ 0 h 3266"/>
                <a:gd name="T16" fmla="*/ 0 w 772"/>
                <a:gd name="T17" fmla="*/ 0 h 3266"/>
                <a:gd name="T18" fmla="*/ 0 w 772"/>
                <a:gd name="T19" fmla="*/ 0 h 3266"/>
                <a:gd name="T20" fmla="*/ 0 w 772"/>
                <a:gd name="T21" fmla="*/ 0 h 3266"/>
                <a:gd name="T22" fmla="*/ 0 w 772"/>
                <a:gd name="T23" fmla="*/ 0 h 3266"/>
                <a:gd name="T24" fmla="*/ 0 w 772"/>
                <a:gd name="T25" fmla="*/ 0 h 3266"/>
                <a:gd name="T26" fmla="*/ 0 w 772"/>
                <a:gd name="T27" fmla="*/ 0 h 3266"/>
                <a:gd name="T28" fmla="*/ 0 w 772"/>
                <a:gd name="T29" fmla="*/ 0 h 3266"/>
                <a:gd name="T30" fmla="*/ 0 w 772"/>
                <a:gd name="T31" fmla="*/ 0 h 3266"/>
                <a:gd name="T32" fmla="*/ 0 w 772"/>
                <a:gd name="T33" fmla="*/ 0 h 3266"/>
                <a:gd name="T34" fmla="*/ 0 w 772"/>
                <a:gd name="T35" fmla="*/ 0 h 3266"/>
                <a:gd name="T36" fmla="*/ 0 w 772"/>
                <a:gd name="T37" fmla="*/ 0 h 3266"/>
                <a:gd name="T38" fmla="*/ 0 w 772"/>
                <a:gd name="T39" fmla="*/ 0 h 3266"/>
                <a:gd name="T40" fmla="*/ 0 w 772"/>
                <a:gd name="T41" fmla="*/ 0 h 3266"/>
                <a:gd name="T42" fmla="*/ 0 w 772"/>
                <a:gd name="T43" fmla="*/ 0 h 3266"/>
                <a:gd name="T44" fmla="*/ 0 w 772"/>
                <a:gd name="T45" fmla="*/ 0 h 3266"/>
                <a:gd name="T46" fmla="*/ 0 w 772"/>
                <a:gd name="T47" fmla="*/ 0 h 3266"/>
                <a:gd name="T48" fmla="*/ 0 w 772"/>
                <a:gd name="T49" fmla="*/ 0 h 3266"/>
                <a:gd name="T50" fmla="*/ 0 w 772"/>
                <a:gd name="T51" fmla="*/ 0 h 3266"/>
                <a:gd name="T52" fmla="*/ 0 w 772"/>
                <a:gd name="T53" fmla="*/ 0 h 3266"/>
                <a:gd name="T54" fmla="*/ 0 w 772"/>
                <a:gd name="T55" fmla="*/ 0 h 3266"/>
                <a:gd name="T56" fmla="*/ 0 w 772"/>
                <a:gd name="T57" fmla="*/ 1 h 3266"/>
                <a:gd name="T58" fmla="*/ 0 w 772"/>
                <a:gd name="T59" fmla="*/ 1 h 3266"/>
                <a:gd name="T60" fmla="*/ 0 w 772"/>
                <a:gd name="T61" fmla="*/ 1 h 3266"/>
                <a:gd name="T62" fmla="*/ 0 w 772"/>
                <a:gd name="T63" fmla="*/ 1 h 3266"/>
                <a:gd name="T64" fmla="*/ 0 w 772"/>
                <a:gd name="T65" fmla="*/ 1 h 326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50" name="Freeform 39"/>
            <p:cNvSpPr>
              <a:spLocks/>
            </p:cNvSpPr>
            <p:nvPr userDrawn="1"/>
          </p:nvSpPr>
          <p:spPr bwMode="auto">
            <a:xfrm flipH="1">
              <a:off x="5506" y="1333"/>
              <a:ext cx="205" cy="1633"/>
            </a:xfrm>
            <a:custGeom>
              <a:avLst/>
              <a:gdLst>
                <a:gd name="T0" fmla="*/ 0 w 772"/>
                <a:gd name="T1" fmla="*/ 4 h 3266"/>
                <a:gd name="T2" fmla="*/ 0 w 772"/>
                <a:gd name="T3" fmla="*/ 3 h 3266"/>
                <a:gd name="T4" fmla="*/ 0 w 772"/>
                <a:gd name="T5" fmla="*/ 3 h 3266"/>
                <a:gd name="T6" fmla="*/ 0 w 772"/>
                <a:gd name="T7" fmla="*/ 3 h 3266"/>
                <a:gd name="T8" fmla="*/ 0 w 772"/>
                <a:gd name="T9" fmla="*/ 3 h 3266"/>
                <a:gd name="T10" fmla="*/ 0 w 772"/>
                <a:gd name="T11" fmla="*/ 3 h 3266"/>
                <a:gd name="T12" fmla="*/ 0 w 772"/>
                <a:gd name="T13" fmla="*/ 2 h 3266"/>
                <a:gd name="T14" fmla="*/ 0 w 772"/>
                <a:gd name="T15" fmla="*/ 2 h 3266"/>
                <a:gd name="T16" fmla="*/ 0 w 772"/>
                <a:gd name="T17" fmla="*/ 2 h 3266"/>
                <a:gd name="T18" fmla="*/ 0 w 772"/>
                <a:gd name="T19" fmla="*/ 2 h 3266"/>
                <a:gd name="T20" fmla="*/ 0 w 772"/>
                <a:gd name="T21" fmla="*/ 2 h 3266"/>
                <a:gd name="T22" fmla="*/ 0 w 772"/>
                <a:gd name="T23" fmla="*/ 1 h 3266"/>
                <a:gd name="T24" fmla="*/ 0 w 772"/>
                <a:gd name="T25" fmla="*/ 1 h 3266"/>
                <a:gd name="T26" fmla="*/ 0 w 772"/>
                <a:gd name="T27" fmla="*/ 1 h 3266"/>
                <a:gd name="T28" fmla="*/ 0 w 772"/>
                <a:gd name="T29" fmla="*/ 1 h 3266"/>
                <a:gd name="T30" fmla="*/ 0 w 772"/>
                <a:gd name="T31" fmla="*/ 0 h 3266"/>
                <a:gd name="T32" fmla="*/ 0 w 772"/>
                <a:gd name="T33" fmla="*/ 1 h 3266"/>
                <a:gd name="T34" fmla="*/ 0 w 772"/>
                <a:gd name="T35" fmla="*/ 1 h 3266"/>
                <a:gd name="T36" fmla="*/ 0 w 772"/>
                <a:gd name="T37" fmla="*/ 1 h 3266"/>
                <a:gd name="T38" fmla="*/ 0 w 772"/>
                <a:gd name="T39" fmla="*/ 1 h 3266"/>
                <a:gd name="T40" fmla="*/ 0 w 772"/>
                <a:gd name="T41" fmla="*/ 2 h 3266"/>
                <a:gd name="T42" fmla="*/ 0 w 772"/>
                <a:gd name="T43" fmla="*/ 2 h 3266"/>
                <a:gd name="T44" fmla="*/ 0 w 772"/>
                <a:gd name="T45" fmla="*/ 2 h 3266"/>
                <a:gd name="T46" fmla="*/ 0 w 772"/>
                <a:gd name="T47" fmla="*/ 2 h 3266"/>
                <a:gd name="T48" fmla="*/ 0 w 772"/>
                <a:gd name="T49" fmla="*/ 3 h 3266"/>
                <a:gd name="T50" fmla="*/ 0 w 772"/>
                <a:gd name="T51" fmla="*/ 3 h 3266"/>
                <a:gd name="T52" fmla="*/ 0 w 772"/>
                <a:gd name="T53" fmla="*/ 3 h 3266"/>
                <a:gd name="T54" fmla="*/ 0 w 772"/>
                <a:gd name="T55" fmla="*/ 3 h 3266"/>
                <a:gd name="T56" fmla="*/ 0 w 772"/>
                <a:gd name="T57" fmla="*/ 3 h 3266"/>
                <a:gd name="T58" fmla="*/ 0 w 772"/>
                <a:gd name="T59" fmla="*/ 4 h 3266"/>
                <a:gd name="T60" fmla="*/ 0 w 772"/>
                <a:gd name="T61" fmla="*/ 4 h 3266"/>
                <a:gd name="T62" fmla="*/ 0 w 772"/>
                <a:gd name="T63" fmla="*/ 4 h 3266"/>
                <a:gd name="T64" fmla="*/ 0 w 772"/>
                <a:gd name="T65" fmla="*/ 4 h 326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036" name="Group 40"/>
          <p:cNvGrpSpPr>
            <a:grpSpLocks/>
          </p:cNvGrpSpPr>
          <p:nvPr/>
        </p:nvGrpSpPr>
        <p:grpSpPr bwMode="auto">
          <a:xfrm>
            <a:off x="7318375" y="90488"/>
            <a:ext cx="2133600" cy="1911350"/>
            <a:chOff x="4610" y="57"/>
            <a:chExt cx="1344" cy="1204"/>
          </a:xfrm>
        </p:grpSpPr>
        <p:grpSp>
          <p:nvGrpSpPr>
            <p:cNvPr id="1037" name="Group 41"/>
            <p:cNvGrpSpPr>
              <a:grpSpLocks/>
            </p:cNvGrpSpPr>
            <p:nvPr userDrawn="1"/>
          </p:nvGrpSpPr>
          <p:grpSpPr bwMode="auto">
            <a:xfrm>
              <a:off x="4610" y="57"/>
              <a:ext cx="1344" cy="1204"/>
              <a:chOff x="4610" y="57"/>
              <a:chExt cx="1344" cy="1204"/>
            </a:xfrm>
          </p:grpSpPr>
          <p:sp>
            <p:nvSpPr>
              <p:cNvPr id="1039" name="Freeform 42"/>
              <p:cNvSpPr>
                <a:spLocks/>
              </p:cNvSpPr>
              <p:nvPr userDrawn="1"/>
            </p:nvSpPr>
            <p:spPr bwMode="auto">
              <a:xfrm rot="-3172564">
                <a:off x="5430" y="1086"/>
                <a:ext cx="62" cy="288"/>
              </a:xfrm>
              <a:custGeom>
                <a:avLst/>
                <a:gdLst>
                  <a:gd name="T0" fmla="*/ 0 w 245"/>
                  <a:gd name="T1" fmla="*/ 0 h 806"/>
                  <a:gd name="T2" fmla="*/ 0 w 245"/>
                  <a:gd name="T3" fmla="*/ 0 h 806"/>
                  <a:gd name="T4" fmla="*/ 0 w 245"/>
                  <a:gd name="T5" fmla="*/ 0 h 806"/>
                  <a:gd name="T6" fmla="*/ 0 w 245"/>
                  <a:gd name="T7" fmla="*/ 0 h 806"/>
                  <a:gd name="T8" fmla="*/ 0 w 245"/>
                  <a:gd name="T9" fmla="*/ 0 h 806"/>
                  <a:gd name="T10" fmla="*/ 0 w 245"/>
                  <a:gd name="T11" fmla="*/ 0 h 806"/>
                  <a:gd name="T12" fmla="*/ 0 w 245"/>
                  <a:gd name="T13" fmla="*/ 0 h 806"/>
                  <a:gd name="T14" fmla="*/ 0 w 245"/>
                  <a:gd name="T15" fmla="*/ 0 h 80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45" h="806">
                    <a:moveTo>
                      <a:pt x="123" y="9"/>
                    </a:moveTo>
                    <a:lnTo>
                      <a:pt x="131" y="342"/>
                    </a:lnTo>
                    <a:lnTo>
                      <a:pt x="0" y="806"/>
                    </a:lnTo>
                    <a:lnTo>
                      <a:pt x="79" y="789"/>
                    </a:lnTo>
                    <a:lnTo>
                      <a:pt x="218" y="376"/>
                    </a:lnTo>
                    <a:lnTo>
                      <a:pt x="245" y="0"/>
                    </a:lnTo>
                    <a:lnTo>
                      <a:pt x="123" y="9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1040" name="Group 43"/>
              <p:cNvGrpSpPr>
                <a:grpSpLocks/>
              </p:cNvGrpSpPr>
              <p:nvPr userDrawn="1"/>
            </p:nvGrpSpPr>
            <p:grpSpPr bwMode="auto">
              <a:xfrm>
                <a:off x="4610" y="57"/>
                <a:ext cx="1344" cy="985"/>
                <a:chOff x="4610" y="57"/>
                <a:chExt cx="1344" cy="985"/>
              </a:xfrm>
            </p:grpSpPr>
            <p:sp>
              <p:nvSpPr>
                <p:cNvPr id="1041" name="Freeform 44"/>
                <p:cNvSpPr>
                  <a:spLocks/>
                </p:cNvSpPr>
                <p:nvPr userDrawn="1"/>
              </p:nvSpPr>
              <p:spPr bwMode="auto">
                <a:xfrm rot="-3172564">
                  <a:off x="4966" y="71"/>
                  <a:ext cx="153" cy="125"/>
                </a:xfrm>
                <a:custGeom>
                  <a:avLst/>
                  <a:gdLst>
                    <a:gd name="T0" fmla="*/ 0 w 604"/>
                    <a:gd name="T1" fmla="*/ 0 h 349"/>
                    <a:gd name="T2" fmla="*/ 0 w 604"/>
                    <a:gd name="T3" fmla="*/ 0 h 349"/>
                    <a:gd name="T4" fmla="*/ 0 w 604"/>
                    <a:gd name="T5" fmla="*/ 0 h 349"/>
                    <a:gd name="T6" fmla="*/ 0 w 604"/>
                    <a:gd name="T7" fmla="*/ 0 h 349"/>
                    <a:gd name="T8" fmla="*/ 0 w 604"/>
                    <a:gd name="T9" fmla="*/ 0 h 349"/>
                    <a:gd name="T10" fmla="*/ 0 w 604"/>
                    <a:gd name="T11" fmla="*/ 0 h 349"/>
                    <a:gd name="T12" fmla="*/ 0 w 604"/>
                    <a:gd name="T13" fmla="*/ 0 h 349"/>
                    <a:gd name="T14" fmla="*/ 0 w 604"/>
                    <a:gd name="T15" fmla="*/ 0 h 349"/>
                    <a:gd name="T16" fmla="*/ 0 w 604"/>
                    <a:gd name="T17" fmla="*/ 0 h 349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604" h="349">
                      <a:moveTo>
                        <a:pt x="0" y="0"/>
                      </a:moveTo>
                      <a:lnTo>
                        <a:pt x="298" y="184"/>
                      </a:lnTo>
                      <a:lnTo>
                        <a:pt x="500" y="349"/>
                      </a:lnTo>
                      <a:lnTo>
                        <a:pt x="604" y="140"/>
                      </a:lnTo>
                      <a:lnTo>
                        <a:pt x="359" y="9"/>
                      </a:lnTo>
                      <a:lnTo>
                        <a:pt x="464" y="184"/>
                      </a:lnTo>
                      <a:lnTo>
                        <a:pt x="131" y="1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42" name="Freeform 45"/>
                <p:cNvSpPr>
                  <a:spLocks/>
                </p:cNvSpPr>
                <p:nvPr userDrawn="1"/>
              </p:nvSpPr>
              <p:spPr bwMode="auto">
                <a:xfrm rot="-3172564">
                  <a:off x="5048" y="332"/>
                  <a:ext cx="269" cy="438"/>
                </a:xfrm>
                <a:custGeom>
                  <a:avLst/>
                  <a:gdLst>
                    <a:gd name="T0" fmla="*/ 0 w 1064"/>
                    <a:gd name="T1" fmla="*/ 0 h 1230"/>
                    <a:gd name="T2" fmla="*/ 0 w 1064"/>
                    <a:gd name="T3" fmla="*/ 0 h 1230"/>
                    <a:gd name="T4" fmla="*/ 0 w 1064"/>
                    <a:gd name="T5" fmla="*/ 0 h 1230"/>
                    <a:gd name="T6" fmla="*/ 0 w 1064"/>
                    <a:gd name="T7" fmla="*/ 0 h 1230"/>
                    <a:gd name="T8" fmla="*/ 0 w 1064"/>
                    <a:gd name="T9" fmla="*/ 0 h 1230"/>
                    <a:gd name="T10" fmla="*/ 0 w 1064"/>
                    <a:gd name="T11" fmla="*/ 0 h 1230"/>
                    <a:gd name="T12" fmla="*/ 0 w 1064"/>
                    <a:gd name="T13" fmla="*/ 0 h 1230"/>
                    <a:gd name="T14" fmla="*/ 0 w 1064"/>
                    <a:gd name="T15" fmla="*/ 0 h 1230"/>
                    <a:gd name="T16" fmla="*/ 0 w 1064"/>
                    <a:gd name="T17" fmla="*/ 0 h 1230"/>
                    <a:gd name="T18" fmla="*/ 0 w 1064"/>
                    <a:gd name="T19" fmla="*/ 0 h 1230"/>
                    <a:gd name="T20" fmla="*/ 0 w 1064"/>
                    <a:gd name="T21" fmla="*/ 0 h 1230"/>
                    <a:gd name="T22" fmla="*/ 0 w 1064"/>
                    <a:gd name="T23" fmla="*/ 0 h 1230"/>
                    <a:gd name="T24" fmla="*/ 0 w 1064"/>
                    <a:gd name="T25" fmla="*/ 0 h 1230"/>
                    <a:gd name="T26" fmla="*/ 0 w 1064"/>
                    <a:gd name="T27" fmla="*/ 0 h 1230"/>
                    <a:gd name="T28" fmla="*/ 0 w 1064"/>
                    <a:gd name="T29" fmla="*/ 0 h 1230"/>
                    <a:gd name="T30" fmla="*/ 0 w 1064"/>
                    <a:gd name="T31" fmla="*/ 0 h 1230"/>
                    <a:gd name="T32" fmla="*/ 0 w 1064"/>
                    <a:gd name="T33" fmla="*/ 0 h 1230"/>
                    <a:gd name="T34" fmla="*/ 0 w 1064"/>
                    <a:gd name="T35" fmla="*/ 0 h 1230"/>
                    <a:gd name="T36" fmla="*/ 0 w 1064"/>
                    <a:gd name="T37" fmla="*/ 0 h 1230"/>
                    <a:gd name="T38" fmla="*/ 0 w 1064"/>
                    <a:gd name="T39" fmla="*/ 0 h 1230"/>
                    <a:gd name="T40" fmla="*/ 0 w 1064"/>
                    <a:gd name="T41" fmla="*/ 0 h 1230"/>
                    <a:gd name="T42" fmla="*/ 0 w 1064"/>
                    <a:gd name="T43" fmla="*/ 0 h 1230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</a:gdLst>
                  <a:ahLst/>
                  <a:cxnLst>
                    <a:cxn ang="T44">
                      <a:pos x="T0" y="T1"/>
                    </a:cxn>
                    <a:cxn ang="T45">
                      <a:pos x="T2" y="T3"/>
                    </a:cxn>
                    <a:cxn ang="T46">
                      <a:pos x="T4" y="T5"/>
                    </a:cxn>
                    <a:cxn ang="T47">
                      <a:pos x="T6" y="T7"/>
                    </a:cxn>
                    <a:cxn ang="T48">
                      <a:pos x="T8" y="T9"/>
                    </a:cxn>
                    <a:cxn ang="T49">
                      <a:pos x="T10" y="T11"/>
                    </a:cxn>
                    <a:cxn ang="T50">
                      <a:pos x="T12" y="T13"/>
                    </a:cxn>
                    <a:cxn ang="T51">
                      <a:pos x="T14" y="T15"/>
                    </a:cxn>
                    <a:cxn ang="T52">
                      <a:pos x="T16" y="T17"/>
                    </a:cxn>
                    <a:cxn ang="T53">
                      <a:pos x="T18" y="T19"/>
                    </a:cxn>
                    <a:cxn ang="T54">
                      <a:pos x="T20" y="T21"/>
                    </a:cxn>
                    <a:cxn ang="T55">
                      <a:pos x="T22" y="T23"/>
                    </a:cxn>
                    <a:cxn ang="T56">
                      <a:pos x="T24" y="T25"/>
                    </a:cxn>
                    <a:cxn ang="T57">
                      <a:pos x="T26" y="T27"/>
                    </a:cxn>
                    <a:cxn ang="T58">
                      <a:pos x="T28" y="T29"/>
                    </a:cxn>
                    <a:cxn ang="T59">
                      <a:pos x="T30" y="T31"/>
                    </a:cxn>
                    <a:cxn ang="T60">
                      <a:pos x="T32" y="T33"/>
                    </a:cxn>
                    <a:cxn ang="T61">
                      <a:pos x="T34" y="T35"/>
                    </a:cxn>
                    <a:cxn ang="T62">
                      <a:pos x="T36" y="T37"/>
                    </a:cxn>
                    <a:cxn ang="T63">
                      <a:pos x="T38" y="T39"/>
                    </a:cxn>
                    <a:cxn ang="T64">
                      <a:pos x="T40" y="T41"/>
                    </a:cxn>
                    <a:cxn ang="T65">
                      <a:pos x="T42" y="T43"/>
                    </a:cxn>
                  </a:cxnLst>
                  <a:rect l="0" t="0" r="r" b="b"/>
                  <a:pathLst>
                    <a:path w="1064" h="1230">
                      <a:moveTo>
                        <a:pt x="741" y="129"/>
                      </a:moveTo>
                      <a:lnTo>
                        <a:pt x="485" y="352"/>
                      </a:lnTo>
                      <a:lnTo>
                        <a:pt x="163" y="762"/>
                      </a:lnTo>
                      <a:lnTo>
                        <a:pt x="0" y="1101"/>
                      </a:lnTo>
                      <a:lnTo>
                        <a:pt x="59" y="1230"/>
                      </a:lnTo>
                      <a:lnTo>
                        <a:pt x="262" y="1201"/>
                      </a:lnTo>
                      <a:lnTo>
                        <a:pt x="578" y="914"/>
                      </a:lnTo>
                      <a:lnTo>
                        <a:pt x="876" y="534"/>
                      </a:lnTo>
                      <a:lnTo>
                        <a:pt x="1034" y="270"/>
                      </a:lnTo>
                      <a:lnTo>
                        <a:pt x="1064" y="84"/>
                      </a:lnTo>
                      <a:lnTo>
                        <a:pt x="977" y="0"/>
                      </a:lnTo>
                      <a:lnTo>
                        <a:pt x="836" y="65"/>
                      </a:lnTo>
                      <a:lnTo>
                        <a:pt x="969" y="107"/>
                      </a:lnTo>
                      <a:lnTo>
                        <a:pt x="876" y="352"/>
                      </a:lnTo>
                      <a:lnTo>
                        <a:pt x="690" y="656"/>
                      </a:lnTo>
                      <a:lnTo>
                        <a:pt x="350" y="1008"/>
                      </a:lnTo>
                      <a:lnTo>
                        <a:pt x="116" y="1114"/>
                      </a:lnTo>
                      <a:lnTo>
                        <a:pt x="135" y="943"/>
                      </a:lnTo>
                      <a:lnTo>
                        <a:pt x="437" y="504"/>
                      </a:lnTo>
                      <a:lnTo>
                        <a:pt x="831" y="118"/>
                      </a:lnTo>
                      <a:lnTo>
                        <a:pt x="741" y="12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43" name="Freeform 46"/>
                <p:cNvSpPr>
                  <a:spLocks/>
                </p:cNvSpPr>
                <p:nvPr userDrawn="1"/>
              </p:nvSpPr>
              <p:spPr bwMode="auto">
                <a:xfrm rot="-3172564">
                  <a:off x="4858" y="182"/>
                  <a:ext cx="505" cy="898"/>
                </a:xfrm>
                <a:custGeom>
                  <a:avLst/>
                  <a:gdLst>
                    <a:gd name="T0" fmla="*/ 0 w 2002"/>
                    <a:gd name="T1" fmla="*/ 0 h 2521"/>
                    <a:gd name="T2" fmla="*/ 0 w 2002"/>
                    <a:gd name="T3" fmla="*/ 0 h 2521"/>
                    <a:gd name="T4" fmla="*/ 0 w 2002"/>
                    <a:gd name="T5" fmla="*/ 0 h 2521"/>
                    <a:gd name="T6" fmla="*/ 0 w 2002"/>
                    <a:gd name="T7" fmla="*/ 0 h 2521"/>
                    <a:gd name="T8" fmla="*/ 0 w 2002"/>
                    <a:gd name="T9" fmla="*/ 0 h 2521"/>
                    <a:gd name="T10" fmla="*/ 0 w 2002"/>
                    <a:gd name="T11" fmla="*/ 0 h 252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2002" h="2521">
                      <a:moveTo>
                        <a:pt x="1941" y="0"/>
                      </a:moveTo>
                      <a:lnTo>
                        <a:pt x="0" y="2521"/>
                      </a:lnTo>
                      <a:lnTo>
                        <a:pt x="192" y="2450"/>
                      </a:lnTo>
                      <a:lnTo>
                        <a:pt x="2002" y="61"/>
                      </a:lnTo>
                      <a:lnTo>
                        <a:pt x="1941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44" name="Freeform 47"/>
                <p:cNvSpPr>
                  <a:spLocks/>
                </p:cNvSpPr>
                <p:nvPr userDrawn="1"/>
              </p:nvSpPr>
              <p:spPr bwMode="auto">
                <a:xfrm rot="-3172564">
                  <a:off x="4903" y="-19"/>
                  <a:ext cx="758" cy="1344"/>
                </a:xfrm>
                <a:custGeom>
                  <a:avLst/>
                  <a:gdLst>
                    <a:gd name="T0" fmla="*/ 0 w 3007"/>
                    <a:gd name="T1" fmla="*/ 0 h 3771"/>
                    <a:gd name="T2" fmla="*/ 0 w 3007"/>
                    <a:gd name="T3" fmla="*/ 0 h 3771"/>
                    <a:gd name="T4" fmla="*/ 0 w 3007"/>
                    <a:gd name="T5" fmla="*/ 0 h 3771"/>
                    <a:gd name="T6" fmla="*/ 0 w 3007"/>
                    <a:gd name="T7" fmla="*/ 0 h 3771"/>
                    <a:gd name="T8" fmla="*/ 0 w 3007"/>
                    <a:gd name="T9" fmla="*/ 0 h 3771"/>
                    <a:gd name="T10" fmla="*/ 0 w 3007"/>
                    <a:gd name="T11" fmla="*/ 0 h 3771"/>
                    <a:gd name="T12" fmla="*/ 0 w 3007"/>
                    <a:gd name="T13" fmla="*/ 0 h 3771"/>
                    <a:gd name="T14" fmla="*/ 0 w 3007"/>
                    <a:gd name="T15" fmla="*/ 0 h 3771"/>
                    <a:gd name="T16" fmla="*/ 0 w 3007"/>
                    <a:gd name="T17" fmla="*/ 0 h 3771"/>
                    <a:gd name="T18" fmla="*/ 0 w 3007"/>
                    <a:gd name="T19" fmla="*/ 0 h 3771"/>
                    <a:gd name="T20" fmla="*/ 0 w 3007"/>
                    <a:gd name="T21" fmla="*/ 0 h 3771"/>
                    <a:gd name="T22" fmla="*/ 0 w 3007"/>
                    <a:gd name="T23" fmla="*/ 0 h 3771"/>
                    <a:gd name="T24" fmla="*/ 0 w 3007"/>
                    <a:gd name="T25" fmla="*/ 0 h 3771"/>
                    <a:gd name="T26" fmla="*/ 0 w 3007"/>
                    <a:gd name="T27" fmla="*/ 0 h 3771"/>
                    <a:gd name="T28" fmla="*/ 0 w 3007"/>
                    <a:gd name="T29" fmla="*/ 0 h 3771"/>
                    <a:gd name="T30" fmla="*/ 0 w 3007"/>
                    <a:gd name="T31" fmla="*/ 0 h 3771"/>
                    <a:gd name="T32" fmla="*/ 0 w 3007"/>
                    <a:gd name="T33" fmla="*/ 0 h 3771"/>
                    <a:gd name="T34" fmla="*/ 0 w 3007"/>
                    <a:gd name="T35" fmla="*/ 0 h 3771"/>
                    <a:gd name="T36" fmla="*/ 0 w 3007"/>
                    <a:gd name="T37" fmla="*/ 0 h 3771"/>
                    <a:gd name="T38" fmla="*/ 0 w 3007"/>
                    <a:gd name="T39" fmla="*/ 0 h 3771"/>
                    <a:gd name="T40" fmla="*/ 0 w 3007"/>
                    <a:gd name="T41" fmla="*/ 0 h 3771"/>
                    <a:gd name="T42" fmla="*/ 0 w 3007"/>
                    <a:gd name="T43" fmla="*/ 0 h 3771"/>
                    <a:gd name="T44" fmla="*/ 0 w 3007"/>
                    <a:gd name="T45" fmla="*/ 0 h 3771"/>
                    <a:gd name="T46" fmla="*/ 0 w 3007"/>
                    <a:gd name="T47" fmla="*/ 0 h 3771"/>
                    <a:gd name="T48" fmla="*/ 0 w 3007"/>
                    <a:gd name="T49" fmla="*/ 0 h 3771"/>
                    <a:gd name="T50" fmla="*/ 0 w 3007"/>
                    <a:gd name="T51" fmla="*/ 0 h 3771"/>
                    <a:gd name="T52" fmla="*/ 0 w 3007"/>
                    <a:gd name="T53" fmla="*/ 0 h 3771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</a:gdLst>
                  <a:ahLst/>
                  <a:cxnLst>
                    <a:cxn ang="T54">
                      <a:pos x="T0" y="T1"/>
                    </a:cxn>
                    <a:cxn ang="T55">
                      <a:pos x="T2" y="T3"/>
                    </a:cxn>
                    <a:cxn ang="T56">
                      <a:pos x="T4" y="T5"/>
                    </a:cxn>
                    <a:cxn ang="T57">
                      <a:pos x="T6" y="T7"/>
                    </a:cxn>
                    <a:cxn ang="T58">
                      <a:pos x="T8" y="T9"/>
                    </a:cxn>
                    <a:cxn ang="T59">
                      <a:pos x="T10" y="T11"/>
                    </a:cxn>
                    <a:cxn ang="T60">
                      <a:pos x="T12" y="T13"/>
                    </a:cxn>
                    <a:cxn ang="T61">
                      <a:pos x="T14" y="T15"/>
                    </a:cxn>
                    <a:cxn ang="T62">
                      <a:pos x="T16" y="T17"/>
                    </a:cxn>
                    <a:cxn ang="T63">
                      <a:pos x="T18" y="T19"/>
                    </a:cxn>
                    <a:cxn ang="T64">
                      <a:pos x="T20" y="T21"/>
                    </a:cxn>
                    <a:cxn ang="T65">
                      <a:pos x="T22" y="T23"/>
                    </a:cxn>
                    <a:cxn ang="T66">
                      <a:pos x="T24" y="T25"/>
                    </a:cxn>
                    <a:cxn ang="T67">
                      <a:pos x="T26" y="T27"/>
                    </a:cxn>
                    <a:cxn ang="T68">
                      <a:pos x="T28" y="T29"/>
                    </a:cxn>
                    <a:cxn ang="T69">
                      <a:pos x="T30" y="T31"/>
                    </a:cxn>
                    <a:cxn ang="T70">
                      <a:pos x="T32" y="T33"/>
                    </a:cxn>
                    <a:cxn ang="T71">
                      <a:pos x="T34" y="T35"/>
                    </a:cxn>
                    <a:cxn ang="T72">
                      <a:pos x="T36" y="T37"/>
                    </a:cxn>
                    <a:cxn ang="T73">
                      <a:pos x="T38" y="T39"/>
                    </a:cxn>
                    <a:cxn ang="T74">
                      <a:pos x="T40" y="T41"/>
                    </a:cxn>
                    <a:cxn ang="T75">
                      <a:pos x="T42" y="T43"/>
                    </a:cxn>
                    <a:cxn ang="T76">
                      <a:pos x="T44" y="T45"/>
                    </a:cxn>
                    <a:cxn ang="T77">
                      <a:pos x="T46" y="T47"/>
                    </a:cxn>
                    <a:cxn ang="T78">
                      <a:pos x="T48" y="T49"/>
                    </a:cxn>
                    <a:cxn ang="T79">
                      <a:pos x="T50" y="T51"/>
                    </a:cxn>
                    <a:cxn ang="T80">
                      <a:pos x="T52" y="T53"/>
                    </a:cxn>
                  </a:cxnLst>
                  <a:rect l="0" t="0" r="r" b="b"/>
                  <a:pathLst>
                    <a:path w="3007" h="3771">
                      <a:moveTo>
                        <a:pt x="95" y="2844"/>
                      </a:moveTo>
                      <a:lnTo>
                        <a:pt x="394" y="2834"/>
                      </a:lnTo>
                      <a:lnTo>
                        <a:pt x="821" y="3009"/>
                      </a:lnTo>
                      <a:lnTo>
                        <a:pt x="681" y="2817"/>
                      </a:lnTo>
                      <a:lnTo>
                        <a:pt x="367" y="2703"/>
                      </a:lnTo>
                      <a:lnTo>
                        <a:pt x="637" y="2720"/>
                      </a:lnTo>
                      <a:lnTo>
                        <a:pt x="979" y="2870"/>
                      </a:lnTo>
                      <a:lnTo>
                        <a:pt x="2859" y="420"/>
                      </a:lnTo>
                      <a:lnTo>
                        <a:pt x="2578" y="148"/>
                      </a:lnTo>
                      <a:lnTo>
                        <a:pt x="2308" y="0"/>
                      </a:lnTo>
                      <a:lnTo>
                        <a:pt x="2692" y="78"/>
                      </a:lnTo>
                      <a:lnTo>
                        <a:pt x="3007" y="428"/>
                      </a:lnTo>
                      <a:lnTo>
                        <a:pt x="831" y="3273"/>
                      </a:lnTo>
                      <a:lnTo>
                        <a:pt x="481" y="3412"/>
                      </a:lnTo>
                      <a:lnTo>
                        <a:pt x="105" y="3771"/>
                      </a:lnTo>
                      <a:lnTo>
                        <a:pt x="0" y="3667"/>
                      </a:lnTo>
                      <a:lnTo>
                        <a:pt x="131" y="3631"/>
                      </a:lnTo>
                      <a:lnTo>
                        <a:pt x="376" y="3385"/>
                      </a:lnTo>
                      <a:lnTo>
                        <a:pt x="165" y="3273"/>
                      </a:lnTo>
                      <a:lnTo>
                        <a:pt x="165" y="3176"/>
                      </a:lnTo>
                      <a:lnTo>
                        <a:pt x="411" y="3298"/>
                      </a:lnTo>
                      <a:lnTo>
                        <a:pt x="411" y="3186"/>
                      </a:lnTo>
                      <a:lnTo>
                        <a:pt x="603" y="3220"/>
                      </a:lnTo>
                      <a:lnTo>
                        <a:pt x="428" y="3079"/>
                      </a:lnTo>
                      <a:lnTo>
                        <a:pt x="629" y="3062"/>
                      </a:lnTo>
                      <a:lnTo>
                        <a:pt x="95" y="2844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45" name="Freeform 48"/>
                <p:cNvSpPr>
                  <a:spLocks/>
                </p:cNvSpPr>
                <p:nvPr userDrawn="1"/>
              </p:nvSpPr>
              <p:spPr bwMode="auto">
                <a:xfrm rot="-3172564">
                  <a:off x="5297" y="897"/>
                  <a:ext cx="169" cy="122"/>
                </a:xfrm>
                <a:custGeom>
                  <a:avLst/>
                  <a:gdLst>
                    <a:gd name="T0" fmla="*/ 0 w 673"/>
                    <a:gd name="T1" fmla="*/ 0 h 342"/>
                    <a:gd name="T2" fmla="*/ 0 w 673"/>
                    <a:gd name="T3" fmla="*/ 0 h 342"/>
                    <a:gd name="T4" fmla="*/ 0 w 673"/>
                    <a:gd name="T5" fmla="*/ 0 h 342"/>
                    <a:gd name="T6" fmla="*/ 0 w 673"/>
                    <a:gd name="T7" fmla="*/ 0 h 342"/>
                    <a:gd name="T8" fmla="*/ 0 w 673"/>
                    <a:gd name="T9" fmla="*/ 0 h 342"/>
                    <a:gd name="T10" fmla="*/ 0 w 673"/>
                    <a:gd name="T11" fmla="*/ 0 h 342"/>
                    <a:gd name="T12" fmla="*/ 0 w 673"/>
                    <a:gd name="T13" fmla="*/ 0 h 342"/>
                    <a:gd name="T14" fmla="*/ 0 w 673"/>
                    <a:gd name="T15" fmla="*/ 0 h 342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673" h="342">
                      <a:moveTo>
                        <a:pt x="0" y="80"/>
                      </a:moveTo>
                      <a:lnTo>
                        <a:pt x="255" y="106"/>
                      </a:lnTo>
                      <a:lnTo>
                        <a:pt x="639" y="342"/>
                      </a:lnTo>
                      <a:lnTo>
                        <a:pt x="673" y="289"/>
                      </a:lnTo>
                      <a:lnTo>
                        <a:pt x="447" y="114"/>
                      </a:lnTo>
                      <a:lnTo>
                        <a:pt x="26" y="0"/>
                      </a:lnTo>
                      <a:lnTo>
                        <a:pt x="0" y="8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46" name="Freeform 49"/>
                <p:cNvSpPr>
                  <a:spLocks/>
                </p:cNvSpPr>
                <p:nvPr userDrawn="1"/>
              </p:nvSpPr>
              <p:spPr bwMode="auto">
                <a:xfrm rot="-3172564">
                  <a:off x="5253" y="806"/>
                  <a:ext cx="181" cy="144"/>
                </a:xfrm>
                <a:custGeom>
                  <a:avLst/>
                  <a:gdLst>
                    <a:gd name="T0" fmla="*/ 0 w 716"/>
                    <a:gd name="T1" fmla="*/ 0 h 403"/>
                    <a:gd name="T2" fmla="*/ 0 w 716"/>
                    <a:gd name="T3" fmla="*/ 0 h 403"/>
                    <a:gd name="T4" fmla="*/ 0 w 716"/>
                    <a:gd name="T5" fmla="*/ 0 h 403"/>
                    <a:gd name="T6" fmla="*/ 0 w 716"/>
                    <a:gd name="T7" fmla="*/ 0 h 403"/>
                    <a:gd name="T8" fmla="*/ 0 w 716"/>
                    <a:gd name="T9" fmla="*/ 0 h 403"/>
                    <a:gd name="T10" fmla="*/ 0 w 716"/>
                    <a:gd name="T11" fmla="*/ 0 h 403"/>
                    <a:gd name="T12" fmla="*/ 0 w 716"/>
                    <a:gd name="T13" fmla="*/ 0 h 403"/>
                    <a:gd name="T14" fmla="*/ 0 w 716"/>
                    <a:gd name="T15" fmla="*/ 0 h 403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716" h="403">
                      <a:moveTo>
                        <a:pt x="0" y="78"/>
                      </a:moveTo>
                      <a:lnTo>
                        <a:pt x="340" y="148"/>
                      </a:lnTo>
                      <a:lnTo>
                        <a:pt x="638" y="403"/>
                      </a:lnTo>
                      <a:lnTo>
                        <a:pt x="716" y="296"/>
                      </a:lnTo>
                      <a:lnTo>
                        <a:pt x="420" y="114"/>
                      </a:lnTo>
                      <a:lnTo>
                        <a:pt x="70" y="0"/>
                      </a:lnTo>
                      <a:lnTo>
                        <a:pt x="0" y="7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47" name="Freeform 50"/>
                <p:cNvSpPr>
                  <a:spLocks/>
                </p:cNvSpPr>
                <p:nvPr userDrawn="1"/>
              </p:nvSpPr>
              <p:spPr bwMode="auto">
                <a:xfrm rot="-3172564">
                  <a:off x="4985" y="210"/>
                  <a:ext cx="181" cy="147"/>
                </a:xfrm>
                <a:custGeom>
                  <a:avLst/>
                  <a:gdLst>
                    <a:gd name="T0" fmla="*/ 0 w 717"/>
                    <a:gd name="T1" fmla="*/ 0 h 411"/>
                    <a:gd name="T2" fmla="*/ 0 w 717"/>
                    <a:gd name="T3" fmla="*/ 0 h 411"/>
                    <a:gd name="T4" fmla="*/ 0 w 717"/>
                    <a:gd name="T5" fmla="*/ 0 h 411"/>
                    <a:gd name="T6" fmla="*/ 0 w 717"/>
                    <a:gd name="T7" fmla="*/ 0 h 411"/>
                    <a:gd name="T8" fmla="*/ 0 w 717"/>
                    <a:gd name="T9" fmla="*/ 0 h 411"/>
                    <a:gd name="T10" fmla="*/ 0 w 717"/>
                    <a:gd name="T11" fmla="*/ 0 h 411"/>
                    <a:gd name="T12" fmla="*/ 0 w 717"/>
                    <a:gd name="T13" fmla="*/ 0 h 411"/>
                    <a:gd name="T14" fmla="*/ 0 w 717"/>
                    <a:gd name="T15" fmla="*/ 0 h 411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717" h="411">
                      <a:moveTo>
                        <a:pt x="0" y="78"/>
                      </a:moveTo>
                      <a:lnTo>
                        <a:pt x="316" y="139"/>
                      </a:lnTo>
                      <a:lnTo>
                        <a:pt x="649" y="411"/>
                      </a:lnTo>
                      <a:lnTo>
                        <a:pt x="717" y="314"/>
                      </a:lnTo>
                      <a:lnTo>
                        <a:pt x="394" y="87"/>
                      </a:lnTo>
                      <a:lnTo>
                        <a:pt x="54" y="0"/>
                      </a:lnTo>
                      <a:lnTo>
                        <a:pt x="0" y="7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048" name="Freeform 51"/>
                <p:cNvSpPr>
                  <a:spLocks/>
                </p:cNvSpPr>
                <p:nvPr userDrawn="1"/>
              </p:nvSpPr>
              <p:spPr bwMode="auto">
                <a:xfrm rot="-3172564">
                  <a:off x="4948" y="142"/>
                  <a:ext cx="179" cy="138"/>
                </a:xfrm>
                <a:custGeom>
                  <a:avLst/>
                  <a:gdLst>
                    <a:gd name="T0" fmla="*/ 0 w 709"/>
                    <a:gd name="T1" fmla="*/ 0 h 386"/>
                    <a:gd name="T2" fmla="*/ 0 w 709"/>
                    <a:gd name="T3" fmla="*/ 0 h 386"/>
                    <a:gd name="T4" fmla="*/ 0 w 709"/>
                    <a:gd name="T5" fmla="*/ 0 h 386"/>
                    <a:gd name="T6" fmla="*/ 0 w 709"/>
                    <a:gd name="T7" fmla="*/ 0 h 386"/>
                    <a:gd name="T8" fmla="*/ 0 w 709"/>
                    <a:gd name="T9" fmla="*/ 0 h 386"/>
                    <a:gd name="T10" fmla="*/ 0 w 709"/>
                    <a:gd name="T11" fmla="*/ 0 h 386"/>
                    <a:gd name="T12" fmla="*/ 0 w 709"/>
                    <a:gd name="T13" fmla="*/ 0 h 386"/>
                    <a:gd name="T14" fmla="*/ 0 w 709"/>
                    <a:gd name="T15" fmla="*/ 0 h 38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709" h="386">
                      <a:moveTo>
                        <a:pt x="0" y="88"/>
                      </a:moveTo>
                      <a:lnTo>
                        <a:pt x="272" y="131"/>
                      </a:lnTo>
                      <a:lnTo>
                        <a:pt x="665" y="386"/>
                      </a:lnTo>
                      <a:lnTo>
                        <a:pt x="709" y="308"/>
                      </a:lnTo>
                      <a:lnTo>
                        <a:pt x="306" y="53"/>
                      </a:lnTo>
                      <a:lnTo>
                        <a:pt x="43" y="0"/>
                      </a:lnTo>
                      <a:lnTo>
                        <a:pt x="0" y="8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</p:grpSp>
        </p:grpSp>
        <p:sp>
          <p:nvSpPr>
            <p:cNvPr id="1038" name="Line 52"/>
            <p:cNvSpPr>
              <a:spLocks noChangeShapeType="1"/>
            </p:cNvSpPr>
            <p:nvPr userDrawn="1"/>
          </p:nvSpPr>
          <p:spPr bwMode="auto">
            <a:xfrm>
              <a:off x="4870" y="84"/>
              <a:ext cx="42" cy="96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4740" r:id="rId1"/>
    <p:sldLayoutId id="2147484686" r:id="rId2"/>
    <p:sldLayoutId id="2147484687" r:id="rId3"/>
    <p:sldLayoutId id="2147484688" r:id="rId4"/>
    <p:sldLayoutId id="2147484689" r:id="rId5"/>
    <p:sldLayoutId id="2147484690" r:id="rId6"/>
    <p:sldLayoutId id="2147484691" r:id="rId7"/>
    <p:sldLayoutId id="2147484692" r:id="rId8"/>
    <p:sldLayoutId id="2147484693" r:id="rId9"/>
    <p:sldLayoutId id="2147484694" r:id="rId10"/>
    <p:sldLayoutId id="214748469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Freeform 2"/>
          <p:cNvSpPr>
            <a:spLocks/>
          </p:cNvSpPr>
          <p:nvPr/>
        </p:nvSpPr>
        <p:spPr bwMode="auto">
          <a:xfrm rot="-3172564">
            <a:off x="7777957" y="-15081"/>
            <a:ext cx="1162050" cy="2084387"/>
          </a:xfrm>
          <a:custGeom>
            <a:avLst/>
            <a:gdLst>
              <a:gd name="T0" fmla="*/ 2147483646 w 2903"/>
              <a:gd name="T1" fmla="*/ 2147483646 h 3686"/>
              <a:gd name="T2" fmla="*/ 2147483646 w 2903"/>
              <a:gd name="T3" fmla="*/ 2147483646 h 3686"/>
              <a:gd name="T4" fmla="*/ 2147483646 w 2903"/>
              <a:gd name="T5" fmla="*/ 0 h 3686"/>
              <a:gd name="T6" fmla="*/ 2147483646 w 2903"/>
              <a:gd name="T7" fmla="*/ 2147483646 h 3686"/>
              <a:gd name="T8" fmla="*/ 2147483646 w 2903"/>
              <a:gd name="T9" fmla="*/ 2147483646 h 3686"/>
              <a:gd name="T10" fmla="*/ 0 w 2903"/>
              <a:gd name="T11" fmla="*/ 2147483646 h 3686"/>
              <a:gd name="T12" fmla="*/ 2147483646 w 2903"/>
              <a:gd name="T13" fmla="*/ 2147483646 h 3686"/>
              <a:gd name="T14" fmla="*/ 2147483646 w 2903"/>
              <a:gd name="T15" fmla="*/ 2147483646 h 3686"/>
              <a:gd name="T16" fmla="*/ 2147483646 w 2903"/>
              <a:gd name="T17" fmla="*/ 2147483646 h 3686"/>
              <a:gd name="T18" fmla="*/ 2147483646 w 2903"/>
              <a:gd name="T19" fmla="*/ 2147483646 h 3686"/>
              <a:gd name="T20" fmla="*/ 2147483646 w 2903"/>
              <a:gd name="T21" fmla="*/ 2147483646 h 368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2903" h="3686">
                <a:moveTo>
                  <a:pt x="2903" y="433"/>
                </a:moveTo>
                <a:lnTo>
                  <a:pt x="2565" y="80"/>
                </a:lnTo>
                <a:lnTo>
                  <a:pt x="2241" y="0"/>
                </a:lnTo>
                <a:lnTo>
                  <a:pt x="110" y="2811"/>
                </a:lnTo>
                <a:lnTo>
                  <a:pt x="110" y="3228"/>
                </a:lnTo>
                <a:lnTo>
                  <a:pt x="0" y="3631"/>
                </a:lnTo>
                <a:lnTo>
                  <a:pt x="72" y="3686"/>
                </a:lnTo>
                <a:lnTo>
                  <a:pt x="441" y="3355"/>
                </a:lnTo>
                <a:lnTo>
                  <a:pt x="740" y="3228"/>
                </a:lnTo>
                <a:lnTo>
                  <a:pt x="2903" y="43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152400"/>
            <a:ext cx="6870700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828800"/>
            <a:ext cx="7696200" cy="365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371600" y="624840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56000" y="6248400"/>
            <a:ext cx="2895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18300" y="624840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630C0BB5-C5EF-4948-8C85-84A12604C5E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2056" name="Freeform 8"/>
          <p:cNvSpPr>
            <a:spLocks/>
          </p:cNvSpPr>
          <p:nvPr/>
        </p:nvSpPr>
        <p:spPr bwMode="auto">
          <a:xfrm rot="-3172564">
            <a:off x="7865269" y="24607"/>
            <a:ext cx="1165225" cy="2097087"/>
          </a:xfrm>
          <a:custGeom>
            <a:avLst/>
            <a:gdLst>
              <a:gd name="T0" fmla="*/ 2147483646 w 2911"/>
              <a:gd name="T1" fmla="*/ 0 h 3703"/>
              <a:gd name="T2" fmla="*/ 2147483646 w 2911"/>
              <a:gd name="T3" fmla="*/ 2147483646 h 3703"/>
              <a:gd name="T4" fmla="*/ 2147483646 w 2911"/>
              <a:gd name="T5" fmla="*/ 2147483646 h 3703"/>
              <a:gd name="T6" fmla="*/ 0 w 2911"/>
              <a:gd name="T7" fmla="*/ 2147483646 h 3703"/>
              <a:gd name="T8" fmla="*/ 2147483646 w 2911"/>
              <a:gd name="T9" fmla="*/ 2147483646 h 3703"/>
              <a:gd name="T10" fmla="*/ 2147483646 w 2911"/>
              <a:gd name="T11" fmla="*/ 2147483646 h 3703"/>
              <a:gd name="T12" fmla="*/ 2147483646 w 2911"/>
              <a:gd name="T13" fmla="*/ 2147483646 h 3703"/>
              <a:gd name="T14" fmla="*/ 2147483646 w 2911"/>
              <a:gd name="T15" fmla="*/ 2147483646 h 3703"/>
              <a:gd name="T16" fmla="*/ 2147483646 w 2911"/>
              <a:gd name="T17" fmla="*/ 2147483646 h 3703"/>
              <a:gd name="T18" fmla="*/ 2147483646 w 2911"/>
              <a:gd name="T19" fmla="*/ 0 h 3703"/>
              <a:gd name="T20" fmla="*/ 2147483646 w 2911"/>
              <a:gd name="T21" fmla="*/ 0 h 3703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2911" h="3703">
                <a:moveTo>
                  <a:pt x="2293" y="0"/>
                </a:moveTo>
                <a:lnTo>
                  <a:pt x="130" y="2835"/>
                </a:lnTo>
                <a:lnTo>
                  <a:pt x="131" y="3201"/>
                </a:lnTo>
                <a:lnTo>
                  <a:pt x="0" y="3633"/>
                </a:lnTo>
                <a:lnTo>
                  <a:pt x="50" y="3703"/>
                </a:lnTo>
                <a:lnTo>
                  <a:pt x="422" y="3352"/>
                </a:lnTo>
                <a:lnTo>
                  <a:pt x="763" y="3220"/>
                </a:lnTo>
                <a:lnTo>
                  <a:pt x="2911" y="428"/>
                </a:lnTo>
                <a:lnTo>
                  <a:pt x="2589" y="96"/>
                </a:lnTo>
                <a:lnTo>
                  <a:pt x="2293" y="0"/>
                </a:lnTo>
                <a:close/>
              </a:path>
            </a:pathLst>
          </a:custGeom>
          <a:solidFill>
            <a:schemeClr val="folHlink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057" name="Freeform 9"/>
          <p:cNvSpPr>
            <a:spLocks/>
          </p:cNvSpPr>
          <p:nvPr/>
        </p:nvSpPr>
        <p:spPr bwMode="auto">
          <a:xfrm rot="-3172564">
            <a:off x="7831138" y="192088"/>
            <a:ext cx="1025525" cy="1571625"/>
          </a:xfrm>
          <a:custGeom>
            <a:avLst/>
            <a:gdLst>
              <a:gd name="T0" fmla="*/ 0 w 2561"/>
              <a:gd name="T1" fmla="*/ 2147483646 h 2777"/>
              <a:gd name="T2" fmla="*/ 2147483646 w 2561"/>
              <a:gd name="T3" fmla="*/ 2147483646 h 2777"/>
              <a:gd name="T4" fmla="*/ 2147483646 w 2561"/>
              <a:gd name="T5" fmla="*/ 2147483646 h 2777"/>
              <a:gd name="T6" fmla="*/ 2147483646 w 2561"/>
              <a:gd name="T7" fmla="*/ 2147483646 h 2777"/>
              <a:gd name="T8" fmla="*/ 2147483646 w 2561"/>
              <a:gd name="T9" fmla="*/ 2147483646 h 2777"/>
              <a:gd name="T10" fmla="*/ 2147483646 w 2561"/>
              <a:gd name="T11" fmla="*/ 0 h 2777"/>
              <a:gd name="T12" fmla="*/ 0 w 2561"/>
              <a:gd name="T13" fmla="*/ 2147483646 h 2777"/>
              <a:gd name="T14" fmla="*/ 0 w 2561"/>
              <a:gd name="T15" fmla="*/ 2147483646 h 2777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2561" h="2777">
                <a:moveTo>
                  <a:pt x="0" y="2485"/>
                </a:moveTo>
                <a:lnTo>
                  <a:pt x="432" y="2553"/>
                </a:lnTo>
                <a:lnTo>
                  <a:pt x="736" y="2777"/>
                </a:lnTo>
                <a:lnTo>
                  <a:pt x="2561" y="399"/>
                </a:lnTo>
                <a:lnTo>
                  <a:pt x="2118" y="82"/>
                </a:lnTo>
                <a:lnTo>
                  <a:pt x="1898" y="0"/>
                </a:lnTo>
                <a:lnTo>
                  <a:pt x="0" y="2485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grpSp>
        <p:nvGrpSpPr>
          <p:cNvPr id="2058" name="Group 10"/>
          <p:cNvGrpSpPr>
            <a:grpSpLocks/>
          </p:cNvGrpSpPr>
          <p:nvPr/>
        </p:nvGrpSpPr>
        <p:grpSpPr bwMode="auto">
          <a:xfrm>
            <a:off x="7938" y="5540375"/>
            <a:ext cx="1784350" cy="1246188"/>
            <a:chOff x="5" y="3490"/>
            <a:chExt cx="1124" cy="785"/>
          </a:xfrm>
        </p:grpSpPr>
        <p:sp>
          <p:nvSpPr>
            <p:cNvPr id="2075" name="Freeform 11"/>
            <p:cNvSpPr>
              <a:spLocks/>
            </p:cNvSpPr>
            <p:nvPr userDrawn="1"/>
          </p:nvSpPr>
          <p:spPr bwMode="auto">
            <a:xfrm>
              <a:off x="24" y="3505"/>
              <a:ext cx="1089" cy="649"/>
            </a:xfrm>
            <a:custGeom>
              <a:avLst/>
              <a:gdLst>
                <a:gd name="T0" fmla="*/ 1 w 2177"/>
                <a:gd name="T1" fmla="*/ 1 h 1298"/>
                <a:gd name="T2" fmla="*/ 1 w 2177"/>
                <a:gd name="T3" fmla="*/ 1 h 1298"/>
                <a:gd name="T4" fmla="*/ 1 w 2177"/>
                <a:gd name="T5" fmla="*/ 1 h 1298"/>
                <a:gd name="T6" fmla="*/ 1 w 2177"/>
                <a:gd name="T7" fmla="*/ 1 h 1298"/>
                <a:gd name="T8" fmla="*/ 1 w 2177"/>
                <a:gd name="T9" fmla="*/ 1 h 1298"/>
                <a:gd name="T10" fmla="*/ 1 w 2177"/>
                <a:gd name="T11" fmla="*/ 1 h 1298"/>
                <a:gd name="T12" fmla="*/ 1 w 2177"/>
                <a:gd name="T13" fmla="*/ 1 h 1298"/>
                <a:gd name="T14" fmla="*/ 1 w 2177"/>
                <a:gd name="T15" fmla="*/ 1 h 1298"/>
                <a:gd name="T16" fmla="*/ 1 w 2177"/>
                <a:gd name="T17" fmla="*/ 0 h 1298"/>
                <a:gd name="T18" fmla="*/ 1 w 2177"/>
                <a:gd name="T19" fmla="*/ 1 h 1298"/>
                <a:gd name="T20" fmla="*/ 1 w 2177"/>
                <a:gd name="T21" fmla="*/ 1 h 1298"/>
                <a:gd name="T22" fmla="*/ 1 w 2177"/>
                <a:gd name="T23" fmla="*/ 1 h 1298"/>
                <a:gd name="T24" fmla="*/ 1 w 2177"/>
                <a:gd name="T25" fmla="*/ 1 h 1298"/>
                <a:gd name="T26" fmla="*/ 1 w 2177"/>
                <a:gd name="T27" fmla="*/ 1 h 1298"/>
                <a:gd name="T28" fmla="*/ 1 w 2177"/>
                <a:gd name="T29" fmla="*/ 1 h 1298"/>
                <a:gd name="T30" fmla="*/ 1 w 2177"/>
                <a:gd name="T31" fmla="*/ 1 h 1298"/>
                <a:gd name="T32" fmla="*/ 1 w 2177"/>
                <a:gd name="T33" fmla="*/ 1 h 1298"/>
                <a:gd name="T34" fmla="*/ 0 w 2177"/>
                <a:gd name="T35" fmla="*/ 1 h 1298"/>
                <a:gd name="T36" fmla="*/ 1 w 2177"/>
                <a:gd name="T37" fmla="*/ 1 h 1298"/>
                <a:gd name="T38" fmla="*/ 1 w 2177"/>
                <a:gd name="T39" fmla="*/ 1 h 1298"/>
                <a:gd name="T40" fmla="*/ 1 w 2177"/>
                <a:gd name="T41" fmla="*/ 1 h 1298"/>
                <a:gd name="T42" fmla="*/ 1 w 2177"/>
                <a:gd name="T43" fmla="*/ 1 h 1298"/>
                <a:gd name="T44" fmla="*/ 1 w 2177"/>
                <a:gd name="T45" fmla="*/ 1 h 1298"/>
                <a:gd name="T46" fmla="*/ 1 w 2177"/>
                <a:gd name="T47" fmla="*/ 1 h 1298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2177" h="1298">
                  <a:moveTo>
                    <a:pt x="1587" y="1260"/>
                  </a:moveTo>
                  <a:lnTo>
                    <a:pt x="1420" y="1106"/>
                  </a:lnTo>
                  <a:lnTo>
                    <a:pt x="1331" y="477"/>
                  </a:lnTo>
                  <a:lnTo>
                    <a:pt x="2139" y="330"/>
                  </a:lnTo>
                  <a:lnTo>
                    <a:pt x="2177" y="203"/>
                  </a:lnTo>
                  <a:lnTo>
                    <a:pt x="2099" y="100"/>
                  </a:lnTo>
                  <a:lnTo>
                    <a:pt x="1276" y="211"/>
                  </a:lnTo>
                  <a:lnTo>
                    <a:pt x="1219" y="32"/>
                  </a:lnTo>
                  <a:lnTo>
                    <a:pt x="1085" y="0"/>
                  </a:lnTo>
                  <a:lnTo>
                    <a:pt x="958" y="28"/>
                  </a:lnTo>
                  <a:lnTo>
                    <a:pt x="888" y="106"/>
                  </a:lnTo>
                  <a:lnTo>
                    <a:pt x="937" y="285"/>
                  </a:lnTo>
                  <a:lnTo>
                    <a:pt x="660" y="441"/>
                  </a:lnTo>
                  <a:lnTo>
                    <a:pt x="983" y="473"/>
                  </a:lnTo>
                  <a:lnTo>
                    <a:pt x="1112" y="889"/>
                  </a:lnTo>
                  <a:lnTo>
                    <a:pt x="141" y="469"/>
                  </a:lnTo>
                  <a:lnTo>
                    <a:pt x="46" y="509"/>
                  </a:lnTo>
                  <a:lnTo>
                    <a:pt x="0" y="636"/>
                  </a:lnTo>
                  <a:lnTo>
                    <a:pt x="55" y="779"/>
                  </a:lnTo>
                  <a:lnTo>
                    <a:pt x="1139" y="1288"/>
                  </a:lnTo>
                  <a:lnTo>
                    <a:pt x="1378" y="1256"/>
                  </a:lnTo>
                  <a:lnTo>
                    <a:pt x="1570" y="1298"/>
                  </a:lnTo>
                  <a:lnTo>
                    <a:pt x="1587" y="1260"/>
                  </a:ln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076" name="Freeform 12"/>
            <p:cNvSpPr>
              <a:spLocks/>
            </p:cNvSpPr>
            <p:nvPr userDrawn="1"/>
          </p:nvSpPr>
          <p:spPr bwMode="auto">
            <a:xfrm>
              <a:off x="1022" y="3582"/>
              <a:ext cx="71" cy="129"/>
            </a:xfrm>
            <a:custGeom>
              <a:avLst/>
              <a:gdLst>
                <a:gd name="T0" fmla="*/ 0 w 143"/>
                <a:gd name="T1" fmla="*/ 1 h 258"/>
                <a:gd name="T2" fmla="*/ 0 w 143"/>
                <a:gd name="T3" fmla="*/ 0 h 258"/>
                <a:gd name="T4" fmla="*/ 0 w 143"/>
                <a:gd name="T5" fmla="*/ 1 h 258"/>
                <a:gd name="T6" fmla="*/ 0 w 143"/>
                <a:gd name="T7" fmla="*/ 1 h 258"/>
                <a:gd name="T8" fmla="*/ 0 w 143"/>
                <a:gd name="T9" fmla="*/ 1 h 258"/>
                <a:gd name="T10" fmla="*/ 0 w 143"/>
                <a:gd name="T11" fmla="*/ 1 h 25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43" h="258">
                  <a:moveTo>
                    <a:pt x="0" y="7"/>
                  </a:moveTo>
                  <a:lnTo>
                    <a:pt x="120" y="0"/>
                  </a:lnTo>
                  <a:lnTo>
                    <a:pt x="143" y="233"/>
                  </a:lnTo>
                  <a:lnTo>
                    <a:pt x="8" y="258"/>
                  </a:lnTo>
                  <a:lnTo>
                    <a:pt x="0" y="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077" name="Freeform 13"/>
            <p:cNvSpPr>
              <a:spLocks/>
            </p:cNvSpPr>
            <p:nvPr userDrawn="1"/>
          </p:nvSpPr>
          <p:spPr bwMode="auto">
            <a:xfrm>
              <a:off x="20" y="3774"/>
              <a:ext cx="792" cy="410"/>
            </a:xfrm>
            <a:custGeom>
              <a:avLst/>
              <a:gdLst>
                <a:gd name="T0" fmla="*/ 0 w 1586"/>
                <a:gd name="T1" fmla="*/ 0 h 821"/>
                <a:gd name="T2" fmla="*/ 0 w 1586"/>
                <a:gd name="T3" fmla="*/ 0 h 821"/>
                <a:gd name="T4" fmla="*/ 0 w 1586"/>
                <a:gd name="T5" fmla="*/ 0 h 821"/>
                <a:gd name="T6" fmla="*/ 0 w 1586"/>
                <a:gd name="T7" fmla="*/ 0 h 821"/>
                <a:gd name="T8" fmla="*/ 0 w 1586"/>
                <a:gd name="T9" fmla="*/ 0 h 821"/>
                <a:gd name="T10" fmla="*/ 0 w 1586"/>
                <a:gd name="T11" fmla="*/ 0 h 821"/>
                <a:gd name="T12" fmla="*/ 0 w 1586"/>
                <a:gd name="T13" fmla="*/ 0 h 821"/>
                <a:gd name="T14" fmla="*/ 0 w 1586"/>
                <a:gd name="T15" fmla="*/ 0 h 821"/>
                <a:gd name="T16" fmla="*/ 0 w 1586"/>
                <a:gd name="T17" fmla="*/ 0 h 821"/>
                <a:gd name="T18" fmla="*/ 0 w 1586"/>
                <a:gd name="T19" fmla="*/ 0 h 821"/>
                <a:gd name="T20" fmla="*/ 0 w 1586"/>
                <a:gd name="T21" fmla="*/ 0 h 821"/>
                <a:gd name="T22" fmla="*/ 0 w 1586"/>
                <a:gd name="T23" fmla="*/ 0 h 821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078" name="Freeform 14"/>
            <p:cNvSpPr>
              <a:spLocks/>
            </p:cNvSpPr>
            <p:nvPr userDrawn="1"/>
          </p:nvSpPr>
          <p:spPr bwMode="auto">
            <a:xfrm>
              <a:off x="129" y="3808"/>
              <a:ext cx="525" cy="374"/>
            </a:xfrm>
            <a:custGeom>
              <a:avLst/>
              <a:gdLst>
                <a:gd name="T0" fmla="*/ 0 w 1049"/>
                <a:gd name="T1" fmla="*/ 1 h 747"/>
                <a:gd name="T2" fmla="*/ 1 w 1049"/>
                <a:gd name="T3" fmla="*/ 1 h 747"/>
                <a:gd name="T4" fmla="*/ 1 w 1049"/>
                <a:gd name="T5" fmla="*/ 1 h 747"/>
                <a:gd name="T6" fmla="*/ 1 w 1049"/>
                <a:gd name="T7" fmla="*/ 1 h 747"/>
                <a:gd name="T8" fmla="*/ 1 w 1049"/>
                <a:gd name="T9" fmla="*/ 0 h 747"/>
                <a:gd name="T10" fmla="*/ 0 w 1049"/>
                <a:gd name="T11" fmla="*/ 1 h 747"/>
                <a:gd name="T12" fmla="*/ 0 w 1049"/>
                <a:gd name="T13" fmla="*/ 1 h 747"/>
                <a:gd name="T14" fmla="*/ 0 w 1049"/>
                <a:gd name="T15" fmla="*/ 1 h 74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079" name="Freeform 15"/>
            <p:cNvSpPr>
              <a:spLocks/>
            </p:cNvSpPr>
            <p:nvPr userDrawn="1"/>
          </p:nvSpPr>
          <p:spPr bwMode="auto">
            <a:xfrm>
              <a:off x="485" y="3532"/>
              <a:ext cx="135" cy="121"/>
            </a:xfrm>
            <a:custGeom>
              <a:avLst/>
              <a:gdLst>
                <a:gd name="T0" fmla="*/ 0 w 272"/>
                <a:gd name="T1" fmla="*/ 1 h 241"/>
                <a:gd name="T2" fmla="*/ 0 w 272"/>
                <a:gd name="T3" fmla="*/ 0 h 241"/>
                <a:gd name="T4" fmla="*/ 0 w 272"/>
                <a:gd name="T5" fmla="*/ 1 h 241"/>
                <a:gd name="T6" fmla="*/ 0 w 272"/>
                <a:gd name="T7" fmla="*/ 1 h 241"/>
                <a:gd name="T8" fmla="*/ 0 w 272"/>
                <a:gd name="T9" fmla="*/ 1 h 241"/>
                <a:gd name="T10" fmla="*/ 0 w 272"/>
                <a:gd name="T11" fmla="*/ 1 h 241"/>
                <a:gd name="T12" fmla="*/ 0 w 272"/>
                <a:gd name="T13" fmla="*/ 1 h 241"/>
                <a:gd name="T14" fmla="*/ 0 w 272"/>
                <a:gd name="T15" fmla="*/ 1 h 24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72" h="241">
                  <a:moveTo>
                    <a:pt x="0" y="28"/>
                  </a:moveTo>
                  <a:lnTo>
                    <a:pt x="160" y="0"/>
                  </a:lnTo>
                  <a:lnTo>
                    <a:pt x="251" y="36"/>
                  </a:lnTo>
                  <a:lnTo>
                    <a:pt x="272" y="139"/>
                  </a:lnTo>
                  <a:lnTo>
                    <a:pt x="164" y="146"/>
                  </a:lnTo>
                  <a:lnTo>
                    <a:pt x="32" y="241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080" name="Freeform 16"/>
            <p:cNvSpPr>
              <a:spLocks/>
            </p:cNvSpPr>
            <p:nvPr userDrawn="1"/>
          </p:nvSpPr>
          <p:spPr bwMode="auto">
            <a:xfrm>
              <a:off x="641" y="4163"/>
              <a:ext cx="76" cy="112"/>
            </a:xfrm>
            <a:custGeom>
              <a:avLst/>
              <a:gdLst>
                <a:gd name="T0" fmla="*/ 1 w 152"/>
                <a:gd name="T1" fmla="*/ 1 h 224"/>
                <a:gd name="T2" fmla="*/ 1 w 152"/>
                <a:gd name="T3" fmla="*/ 1 h 224"/>
                <a:gd name="T4" fmla="*/ 0 w 152"/>
                <a:gd name="T5" fmla="*/ 1 h 224"/>
                <a:gd name="T6" fmla="*/ 1 w 152"/>
                <a:gd name="T7" fmla="*/ 0 h 224"/>
                <a:gd name="T8" fmla="*/ 1 w 152"/>
                <a:gd name="T9" fmla="*/ 1 h 224"/>
                <a:gd name="T10" fmla="*/ 1 w 152"/>
                <a:gd name="T11" fmla="*/ 1 h 22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52" h="224">
                  <a:moveTo>
                    <a:pt x="152" y="4"/>
                  </a:moveTo>
                  <a:lnTo>
                    <a:pt x="152" y="224"/>
                  </a:lnTo>
                  <a:lnTo>
                    <a:pt x="0" y="8"/>
                  </a:lnTo>
                  <a:lnTo>
                    <a:pt x="72" y="0"/>
                  </a:lnTo>
                  <a:lnTo>
                    <a:pt x="152" y="4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081" name="Freeform 17"/>
            <p:cNvSpPr>
              <a:spLocks/>
            </p:cNvSpPr>
            <p:nvPr userDrawn="1"/>
          </p:nvSpPr>
          <p:spPr bwMode="auto">
            <a:xfrm>
              <a:off x="504" y="3607"/>
              <a:ext cx="193" cy="383"/>
            </a:xfrm>
            <a:custGeom>
              <a:avLst/>
              <a:gdLst>
                <a:gd name="T0" fmla="*/ 0 w 386"/>
                <a:gd name="T1" fmla="*/ 1 h 764"/>
                <a:gd name="T2" fmla="*/ 1 w 386"/>
                <a:gd name="T3" fmla="*/ 0 h 764"/>
                <a:gd name="T4" fmla="*/ 1 w 386"/>
                <a:gd name="T5" fmla="*/ 1 h 764"/>
                <a:gd name="T6" fmla="*/ 1 w 386"/>
                <a:gd name="T7" fmla="*/ 1 h 764"/>
                <a:gd name="T8" fmla="*/ 1 w 386"/>
                <a:gd name="T9" fmla="*/ 1 h 764"/>
                <a:gd name="T10" fmla="*/ 1 w 386"/>
                <a:gd name="T11" fmla="*/ 1 h 764"/>
                <a:gd name="T12" fmla="*/ 0 w 386"/>
                <a:gd name="T13" fmla="*/ 1 h 764"/>
                <a:gd name="T14" fmla="*/ 0 w 386"/>
                <a:gd name="T15" fmla="*/ 1 h 76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386" h="764">
                  <a:moveTo>
                    <a:pt x="0" y="80"/>
                  </a:moveTo>
                  <a:lnTo>
                    <a:pt x="87" y="0"/>
                  </a:lnTo>
                  <a:lnTo>
                    <a:pt x="232" y="6"/>
                  </a:lnTo>
                  <a:lnTo>
                    <a:pt x="386" y="764"/>
                  </a:lnTo>
                  <a:lnTo>
                    <a:pt x="279" y="720"/>
                  </a:lnTo>
                  <a:lnTo>
                    <a:pt x="152" y="677"/>
                  </a:lnTo>
                  <a:lnTo>
                    <a:pt x="0" y="8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082" name="Freeform 18"/>
            <p:cNvSpPr>
              <a:spLocks/>
            </p:cNvSpPr>
            <p:nvPr userDrawn="1"/>
          </p:nvSpPr>
          <p:spPr bwMode="auto">
            <a:xfrm>
              <a:off x="668" y="3590"/>
              <a:ext cx="364" cy="174"/>
            </a:xfrm>
            <a:custGeom>
              <a:avLst/>
              <a:gdLst>
                <a:gd name="T0" fmla="*/ 1 w 728"/>
                <a:gd name="T1" fmla="*/ 0 h 348"/>
                <a:gd name="T2" fmla="*/ 0 w 728"/>
                <a:gd name="T3" fmla="*/ 1 h 348"/>
                <a:gd name="T4" fmla="*/ 1 w 728"/>
                <a:gd name="T5" fmla="*/ 1 h 348"/>
                <a:gd name="T6" fmla="*/ 1 w 728"/>
                <a:gd name="T7" fmla="*/ 1 h 348"/>
                <a:gd name="T8" fmla="*/ 1 w 728"/>
                <a:gd name="T9" fmla="*/ 1 h 348"/>
                <a:gd name="T10" fmla="*/ 1 w 728"/>
                <a:gd name="T11" fmla="*/ 0 h 348"/>
                <a:gd name="T12" fmla="*/ 1 w 728"/>
                <a:gd name="T13" fmla="*/ 0 h 34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728" h="348">
                  <a:moveTo>
                    <a:pt x="692" y="0"/>
                  </a:moveTo>
                  <a:lnTo>
                    <a:pt x="0" y="106"/>
                  </a:lnTo>
                  <a:lnTo>
                    <a:pt x="28" y="348"/>
                  </a:lnTo>
                  <a:lnTo>
                    <a:pt x="715" y="237"/>
                  </a:lnTo>
                  <a:lnTo>
                    <a:pt x="728" y="43"/>
                  </a:lnTo>
                  <a:lnTo>
                    <a:pt x="692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083" name="Freeform 19"/>
            <p:cNvSpPr>
              <a:spLocks/>
            </p:cNvSpPr>
            <p:nvPr userDrawn="1"/>
          </p:nvSpPr>
          <p:spPr bwMode="auto">
            <a:xfrm>
              <a:off x="347" y="3693"/>
              <a:ext cx="156" cy="67"/>
            </a:xfrm>
            <a:custGeom>
              <a:avLst/>
              <a:gdLst>
                <a:gd name="T0" fmla="*/ 1 w 312"/>
                <a:gd name="T1" fmla="*/ 0 h 135"/>
                <a:gd name="T2" fmla="*/ 0 w 312"/>
                <a:gd name="T3" fmla="*/ 0 h 135"/>
                <a:gd name="T4" fmla="*/ 1 w 312"/>
                <a:gd name="T5" fmla="*/ 0 h 135"/>
                <a:gd name="T6" fmla="*/ 1 w 312"/>
                <a:gd name="T7" fmla="*/ 0 h 135"/>
                <a:gd name="T8" fmla="*/ 1 w 312"/>
                <a:gd name="T9" fmla="*/ 0 h 13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12" h="135">
                  <a:moveTo>
                    <a:pt x="272" y="0"/>
                  </a:moveTo>
                  <a:lnTo>
                    <a:pt x="0" y="78"/>
                  </a:lnTo>
                  <a:lnTo>
                    <a:pt x="312" y="135"/>
                  </a:lnTo>
                  <a:lnTo>
                    <a:pt x="27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grpSp>
          <p:nvGrpSpPr>
            <p:cNvPr id="2084" name="Group 20"/>
            <p:cNvGrpSpPr>
              <a:grpSpLocks/>
            </p:cNvGrpSpPr>
            <p:nvPr userDrawn="1"/>
          </p:nvGrpSpPr>
          <p:grpSpPr bwMode="auto">
            <a:xfrm>
              <a:off x="5" y="3490"/>
              <a:ext cx="1124" cy="780"/>
              <a:chOff x="5" y="3490"/>
              <a:chExt cx="1124" cy="780"/>
            </a:xfrm>
          </p:grpSpPr>
          <p:grpSp>
            <p:nvGrpSpPr>
              <p:cNvPr id="2085" name="Group 21"/>
              <p:cNvGrpSpPr>
                <a:grpSpLocks/>
              </p:cNvGrpSpPr>
              <p:nvPr userDrawn="1"/>
            </p:nvGrpSpPr>
            <p:grpSpPr bwMode="auto">
              <a:xfrm>
                <a:off x="499" y="3562"/>
                <a:ext cx="548" cy="708"/>
                <a:chOff x="499" y="3562"/>
                <a:chExt cx="548" cy="708"/>
              </a:xfrm>
            </p:grpSpPr>
            <p:sp>
              <p:nvSpPr>
                <p:cNvPr id="2098" name="Freeform 22"/>
                <p:cNvSpPr>
                  <a:spLocks/>
                </p:cNvSpPr>
                <p:nvPr userDrawn="1"/>
              </p:nvSpPr>
              <p:spPr bwMode="auto">
                <a:xfrm>
                  <a:off x="499" y="3587"/>
                  <a:ext cx="157" cy="87"/>
                </a:xfrm>
                <a:custGeom>
                  <a:avLst/>
                  <a:gdLst>
                    <a:gd name="T0" fmla="*/ 0 w 313"/>
                    <a:gd name="T1" fmla="*/ 0 h 175"/>
                    <a:gd name="T2" fmla="*/ 1 w 313"/>
                    <a:gd name="T3" fmla="*/ 0 h 175"/>
                    <a:gd name="T4" fmla="*/ 1 w 313"/>
                    <a:gd name="T5" fmla="*/ 0 h 175"/>
                    <a:gd name="T6" fmla="*/ 1 w 313"/>
                    <a:gd name="T7" fmla="*/ 0 h 175"/>
                    <a:gd name="T8" fmla="*/ 1 w 313"/>
                    <a:gd name="T9" fmla="*/ 0 h 175"/>
                    <a:gd name="T10" fmla="*/ 1 w 313"/>
                    <a:gd name="T11" fmla="*/ 0 h 175"/>
                    <a:gd name="T12" fmla="*/ 1 w 313"/>
                    <a:gd name="T13" fmla="*/ 0 h 175"/>
                    <a:gd name="T14" fmla="*/ 1 w 313"/>
                    <a:gd name="T15" fmla="*/ 0 h 175"/>
                    <a:gd name="T16" fmla="*/ 0 w 313"/>
                    <a:gd name="T17" fmla="*/ 0 h 175"/>
                    <a:gd name="T18" fmla="*/ 0 w 313"/>
                    <a:gd name="T19" fmla="*/ 0 h 175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0" t="0" r="r" b="b"/>
                  <a:pathLst>
                    <a:path w="313" h="175">
                      <a:moveTo>
                        <a:pt x="0" y="107"/>
                      </a:moveTo>
                      <a:lnTo>
                        <a:pt x="114" y="10"/>
                      </a:lnTo>
                      <a:lnTo>
                        <a:pt x="213" y="0"/>
                      </a:lnTo>
                      <a:lnTo>
                        <a:pt x="292" y="27"/>
                      </a:lnTo>
                      <a:lnTo>
                        <a:pt x="313" y="91"/>
                      </a:lnTo>
                      <a:lnTo>
                        <a:pt x="167" y="67"/>
                      </a:lnTo>
                      <a:lnTo>
                        <a:pt x="74" y="101"/>
                      </a:lnTo>
                      <a:lnTo>
                        <a:pt x="13" y="175"/>
                      </a:lnTo>
                      <a:lnTo>
                        <a:pt x="0" y="10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099" name="Freeform 23"/>
                <p:cNvSpPr>
                  <a:spLocks/>
                </p:cNvSpPr>
                <p:nvPr userDrawn="1"/>
              </p:nvSpPr>
              <p:spPr bwMode="auto">
                <a:xfrm>
                  <a:off x="636" y="4137"/>
                  <a:ext cx="115" cy="133"/>
                </a:xfrm>
                <a:custGeom>
                  <a:avLst/>
                  <a:gdLst>
                    <a:gd name="T0" fmla="*/ 0 w 230"/>
                    <a:gd name="T1" fmla="*/ 1 h 266"/>
                    <a:gd name="T2" fmla="*/ 1 w 230"/>
                    <a:gd name="T3" fmla="*/ 1 h 266"/>
                    <a:gd name="T4" fmla="*/ 1 w 230"/>
                    <a:gd name="T5" fmla="*/ 1 h 266"/>
                    <a:gd name="T6" fmla="*/ 1 w 230"/>
                    <a:gd name="T7" fmla="*/ 1 h 266"/>
                    <a:gd name="T8" fmla="*/ 1 w 230"/>
                    <a:gd name="T9" fmla="*/ 0 h 266"/>
                    <a:gd name="T10" fmla="*/ 1 w 230"/>
                    <a:gd name="T11" fmla="*/ 1 h 266"/>
                    <a:gd name="T12" fmla="*/ 1 w 230"/>
                    <a:gd name="T13" fmla="*/ 1 h 266"/>
                    <a:gd name="T14" fmla="*/ 0 w 230"/>
                    <a:gd name="T15" fmla="*/ 1 h 266"/>
                    <a:gd name="T16" fmla="*/ 0 w 230"/>
                    <a:gd name="T17" fmla="*/ 1 h 26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230" h="266">
                      <a:moveTo>
                        <a:pt x="0" y="40"/>
                      </a:moveTo>
                      <a:lnTo>
                        <a:pt x="160" y="266"/>
                      </a:lnTo>
                      <a:lnTo>
                        <a:pt x="230" y="251"/>
                      </a:lnTo>
                      <a:lnTo>
                        <a:pt x="223" y="17"/>
                      </a:lnTo>
                      <a:lnTo>
                        <a:pt x="166" y="0"/>
                      </a:lnTo>
                      <a:lnTo>
                        <a:pt x="179" y="197"/>
                      </a:lnTo>
                      <a:lnTo>
                        <a:pt x="71" y="4"/>
                      </a:lnTo>
                      <a:lnTo>
                        <a:pt x="0" y="4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100" name="Freeform 24"/>
                <p:cNvSpPr>
                  <a:spLocks/>
                </p:cNvSpPr>
                <p:nvPr userDrawn="1"/>
              </p:nvSpPr>
              <p:spPr bwMode="auto">
                <a:xfrm>
                  <a:off x="1004" y="3562"/>
                  <a:ext cx="43" cy="117"/>
                </a:xfrm>
                <a:custGeom>
                  <a:avLst/>
                  <a:gdLst>
                    <a:gd name="T0" fmla="*/ 0 w 87"/>
                    <a:gd name="T1" fmla="*/ 1 h 234"/>
                    <a:gd name="T2" fmla="*/ 0 w 87"/>
                    <a:gd name="T3" fmla="*/ 1 h 234"/>
                    <a:gd name="T4" fmla="*/ 0 w 87"/>
                    <a:gd name="T5" fmla="*/ 1 h 234"/>
                    <a:gd name="T6" fmla="*/ 0 w 87"/>
                    <a:gd name="T7" fmla="*/ 1 h 234"/>
                    <a:gd name="T8" fmla="*/ 0 w 87"/>
                    <a:gd name="T9" fmla="*/ 1 h 234"/>
                    <a:gd name="T10" fmla="*/ 0 w 87"/>
                    <a:gd name="T11" fmla="*/ 1 h 234"/>
                    <a:gd name="T12" fmla="*/ 0 w 87"/>
                    <a:gd name="T13" fmla="*/ 0 h 234"/>
                    <a:gd name="T14" fmla="*/ 0 w 87"/>
                    <a:gd name="T15" fmla="*/ 1 h 234"/>
                    <a:gd name="T16" fmla="*/ 0 w 87"/>
                    <a:gd name="T17" fmla="*/ 1 h 234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87" h="234">
                      <a:moveTo>
                        <a:pt x="0" y="19"/>
                      </a:moveTo>
                      <a:lnTo>
                        <a:pt x="36" y="93"/>
                      </a:lnTo>
                      <a:lnTo>
                        <a:pt x="44" y="154"/>
                      </a:lnTo>
                      <a:lnTo>
                        <a:pt x="27" y="234"/>
                      </a:lnTo>
                      <a:lnTo>
                        <a:pt x="80" y="220"/>
                      </a:lnTo>
                      <a:lnTo>
                        <a:pt x="87" y="116"/>
                      </a:lnTo>
                      <a:lnTo>
                        <a:pt x="46" y="0"/>
                      </a:lnTo>
                      <a:lnTo>
                        <a:pt x="0" y="1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2086" name="Freeform 25"/>
              <p:cNvSpPr>
                <a:spLocks/>
              </p:cNvSpPr>
              <p:nvPr userDrawn="1"/>
            </p:nvSpPr>
            <p:spPr bwMode="auto">
              <a:xfrm>
                <a:off x="76" y="3732"/>
                <a:ext cx="595" cy="250"/>
              </a:xfrm>
              <a:custGeom>
                <a:avLst/>
                <a:gdLst>
                  <a:gd name="T0" fmla="*/ 1 w 1190"/>
                  <a:gd name="T1" fmla="*/ 0 h 500"/>
                  <a:gd name="T2" fmla="*/ 1 w 1190"/>
                  <a:gd name="T3" fmla="*/ 1 h 500"/>
                  <a:gd name="T4" fmla="*/ 1 w 1190"/>
                  <a:gd name="T5" fmla="*/ 1 h 500"/>
                  <a:gd name="T6" fmla="*/ 0 w 1190"/>
                  <a:gd name="T7" fmla="*/ 1 h 500"/>
                  <a:gd name="T8" fmla="*/ 1 w 1190"/>
                  <a:gd name="T9" fmla="*/ 0 h 500"/>
                  <a:gd name="T10" fmla="*/ 1 w 1190"/>
                  <a:gd name="T11" fmla="*/ 0 h 5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87" name="Freeform 26"/>
              <p:cNvSpPr>
                <a:spLocks/>
              </p:cNvSpPr>
              <p:nvPr userDrawn="1"/>
            </p:nvSpPr>
            <p:spPr bwMode="auto">
              <a:xfrm>
                <a:off x="260" y="3886"/>
                <a:ext cx="244" cy="148"/>
              </a:xfrm>
              <a:custGeom>
                <a:avLst/>
                <a:gdLst>
                  <a:gd name="T0" fmla="*/ 0 w 489"/>
                  <a:gd name="T1" fmla="*/ 1 h 296"/>
                  <a:gd name="T2" fmla="*/ 0 w 489"/>
                  <a:gd name="T3" fmla="*/ 1 h 296"/>
                  <a:gd name="T4" fmla="*/ 0 w 489"/>
                  <a:gd name="T5" fmla="*/ 1 h 296"/>
                  <a:gd name="T6" fmla="*/ 0 w 489"/>
                  <a:gd name="T7" fmla="*/ 1 h 296"/>
                  <a:gd name="T8" fmla="*/ 0 w 489"/>
                  <a:gd name="T9" fmla="*/ 1 h 296"/>
                  <a:gd name="T10" fmla="*/ 0 w 489"/>
                  <a:gd name="T11" fmla="*/ 1 h 296"/>
                  <a:gd name="T12" fmla="*/ 0 w 489"/>
                  <a:gd name="T13" fmla="*/ 1 h 296"/>
                  <a:gd name="T14" fmla="*/ 0 w 489"/>
                  <a:gd name="T15" fmla="*/ 1 h 296"/>
                  <a:gd name="T16" fmla="*/ 0 w 489"/>
                  <a:gd name="T17" fmla="*/ 1 h 296"/>
                  <a:gd name="T18" fmla="*/ 0 w 489"/>
                  <a:gd name="T19" fmla="*/ 1 h 296"/>
                  <a:gd name="T20" fmla="*/ 0 w 489"/>
                  <a:gd name="T21" fmla="*/ 1 h 296"/>
                  <a:gd name="T22" fmla="*/ 0 w 489"/>
                  <a:gd name="T23" fmla="*/ 1 h 296"/>
                  <a:gd name="T24" fmla="*/ 0 w 489"/>
                  <a:gd name="T25" fmla="*/ 1 h 296"/>
                  <a:gd name="T26" fmla="*/ 0 w 489"/>
                  <a:gd name="T27" fmla="*/ 0 h 296"/>
                  <a:gd name="T28" fmla="*/ 0 w 489"/>
                  <a:gd name="T29" fmla="*/ 1 h 296"/>
                  <a:gd name="T30" fmla="*/ 0 w 489"/>
                  <a:gd name="T31" fmla="*/ 1 h 29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88" name="Freeform 27"/>
              <p:cNvSpPr>
                <a:spLocks/>
              </p:cNvSpPr>
              <p:nvPr userDrawn="1"/>
            </p:nvSpPr>
            <p:spPr bwMode="auto">
              <a:xfrm>
                <a:off x="565" y="3680"/>
                <a:ext cx="107" cy="238"/>
              </a:xfrm>
              <a:custGeom>
                <a:avLst/>
                <a:gdLst>
                  <a:gd name="T0" fmla="*/ 1 w 213"/>
                  <a:gd name="T1" fmla="*/ 0 h 478"/>
                  <a:gd name="T2" fmla="*/ 1 w 213"/>
                  <a:gd name="T3" fmla="*/ 0 h 478"/>
                  <a:gd name="T4" fmla="*/ 1 w 213"/>
                  <a:gd name="T5" fmla="*/ 0 h 478"/>
                  <a:gd name="T6" fmla="*/ 1 w 213"/>
                  <a:gd name="T7" fmla="*/ 0 h 478"/>
                  <a:gd name="T8" fmla="*/ 1 w 213"/>
                  <a:gd name="T9" fmla="*/ 0 h 478"/>
                  <a:gd name="T10" fmla="*/ 1 w 213"/>
                  <a:gd name="T11" fmla="*/ 0 h 478"/>
                  <a:gd name="T12" fmla="*/ 1 w 213"/>
                  <a:gd name="T13" fmla="*/ 0 h 478"/>
                  <a:gd name="T14" fmla="*/ 0 w 213"/>
                  <a:gd name="T15" fmla="*/ 0 h 478"/>
                  <a:gd name="T16" fmla="*/ 1 w 213"/>
                  <a:gd name="T17" fmla="*/ 0 h 478"/>
                  <a:gd name="T18" fmla="*/ 1 w 213"/>
                  <a:gd name="T19" fmla="*/ 0 h 47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13" h="478">
                    <a:moveTo>
                      <a:pt x="24" y="0"/>
                    </a:moveTo>
                    <a:lnTo>
                      <a:pt x="91" y="25"/>
                    </a:lnTo>
                    <a:lnTo>
                      <a:pt x="80" y="192"/>
                    </a:lnTo>
                    <a:lnTo>
                      <a:pt x="106" y="327"/>
                    </a:lnTo>
                    <a:lnTo>
                      <a:pt x="213" y="451"/>
                    </a:lnTo>
                    <a:lnTo>
                      <a:pt x="97" y="478"/>
                    </a:lnTo>
                    <a:lnTo>
                      <a:pt x="30" y="344"/>
                    </a:lnTo>
                    <a:lnTo>
                      <a:pt x="0" y="57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2089" name="Group 28"/>
              <p:cNvGrpSpPr>
                <a:grpSpLocks/>
              </p:cNvGrpSpPr>
              <p:nvPr userDrawn="1"/>
            </p:nvGrpSpPr>
            <p:grpSpPr bwMode="auto">
              <a:xfrm>
                <a:off x="5" y="3490"/>
                <a:ext cx="1124" cy="678"/>
                <a:chOff x="5" y="3490"/>
                <a:chExt cx="1124" cy="678"/>
              </a:xfrm>
            </p:grpSpPr>
            <p:sp>
              <p:nvSpPr>
                <p:cNvPr id="2090" name="Freeform 29"/>
                <p:cNvSpPr>
                  <a:spLocks/>
                </p:cNvSpPr>
                <p:nvPr userDrawn="1"/>
              </p:nvSpPr>
              <p:spPr bwMode="auto">
                <a:xfrm>
                  <a:off x="669" y="4048"/>
                  <a:ext cx="75" cy="87"/>
                </a:xfrm>
                <a:custGeom>
                  <a:avLst/>
                  <a:gdLst>
                    <a:gd name="T0" fmla="*/ 1 w 150"/>
                    <a:gd name="T1" fmla="*/ 0 h 173"/>
                    <a:gd name="T2" fmla="*/ 1 w 150"/>
                    <a:gd name="T3" fmla="*/ 1 h 173"/>
                    <a:gd name="T4" fmla="*/ 0 w 150"/>
                    <a:gd name="T5" fmla="*/ 1 h 173"/>
                    <a:gd name="T6" fmla="*/ 1 w 150"/>
                    <a:gd name="T7" fmla="*/ 1 h 173"/>
                    <a:gd name="T8" fmla="*/ 1 w 150"/>
                    <a:gd name="T9" fmla="*/ 1 h 173"/>
                    <a:gd name="T10" fmla="*/ 1 w 150"/>
                    <a:gd name="T11" fmla="*/ 1 h 173"/>
                    <a:gd name="T12" fmla="*/ 1 w 150"/>
                    <a:gd name="T13" fmla="*/ 0 h 173"/>
                    <a:gd name="T14" fmla="*/ 1 w 150"/>
                    <a:gd name="T15" fmla="*/ 0 h 173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150" h="173">
                      <a:moveTo>
                        <a:pt x="110" y="0"/>
                      </a:moveTo>
                      <a:lnTo>
                        <a:pt x="40" y="66"/>
                      </a:lnTo>
                      <a:lnTo>
                        <a:pt x="0" y="173"/>
                      </a:lnTo>
                      <a:lnTo>
                        <a:pt x="80" y="160"/>
                      </a:lnTo>
                      <a:lnTo>
                        <a:pt x="103" y="84"/>
                      </a:lnTo>
                      <a:lnTo>
                        <a:pt x="150" y="27"/>
                      </a:lnTo>
                      <a:lnTo>
                        <a:pt x="11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091" name="Freeform 30"/>
                <p:cNvSpPr>
                  <a:spLocks/>
                </p:cNvSpPr>
                <p:nvPr userDrawn="1"/>
              </p:nvSpPr>
              <p:spPr bwMode="auto">
                <a:xfrm>
                  <a:off x="5" y="3728"/>
                  <a:ext cx="842" cy="440"/>
                </a:xfrm>
                <a:custGeom>
                  <a:avLst/>
                  <a:gdLst>
                    <a:gd name="T0" fmla="*/ 1 w 1684"/>
                    <a:gd name="T1" fmla="*/ 0 h 880"/>
                    <a:gd name="T2" fmla="*/ 1 w 1684"/>
                    <a:gd name="T3" fmla="*/ 1 h 880"/>
                    <a:gd name="T4" fmla="*/ 0 w 1684"/>
                    <a:gd name="T5" fmla="*/ 1 h 880"/>
                    <a:gd name="T6" fmla="*/ 1 w 1684"/>
                    <a:gd name="T7" fmla="*/ 1 h 880"/>
                    <a:gd name="T8" fmla="*/ 1 w 1684"/>
                    <a:gd name="T9" fmla="*/ 1 h 880"/>
                    <a:gd name="T10" fmla="*/ 1 w 1684"/>
                    <a:gd name="T11" fmla="*/ 1 h 880"/>
                    <a:gd name="T12" fmla="*/ 1 w 1684"/>
                    <a:gd name="T13" fmla="*/ 1 h 880"/>
                    <a:gd name="T14" fmla="*/ 1 w 1684"/>
                    <a:gd name="T15" fmla="*/ 1 h 880"/>
                    <a:gd name="T16" fmla="*/ 1 w 1684"/>
                    <a:gd name="T17" fmla="*/ 1 h 880"/>
                    <a:gd name="T18" fmla="*/ 1 w 1684"/>
                    <a:gd name="T19" fmla="*/ 1 h 880"/>
                    <a:gd name="T20" fmla="*/ 1 w 1684"/>
                    <a:gd name="T21" fmla="*/ 1 h 880"/>
                    <a:gd name="T22" fmla="*/ 1 w 1684"/>
                    <a:gd name="T23" fmla="*/ 1 h 880"/>
                    <a:gd name="T24" fmla="*/ 1 w 1684"/>
                    <a:gd name="T25" fmla="*/ 1 h 880"/>
                    <a:gd name="T26" fmla="*/ 1 w 1684"/>
                    <a:gd name="T27" fmla="*/ 1 h 880"/>
                    <a:gd name="T28" fmla="*/ 1 w 1684"/>
                    <a:gd name="T29" fmla="*/ 1 h 880"/>
                    <a:gd name="T30" fmla="*/ 1 w 1684"/>
                    <a:gd name="T31" fmla="*/ 1 h 880"/>
                    <a:gd name="T32" fmla="*/ 1 w 1684"/>
                    <a:gd name="T33" fmla="*/ 1 h 880"/>
                    <a:gd name="T34" fmla="*/ 1 w 1684"/>
                    <a:gd name="T35" fmla="*/ 1 h 880"/>
                    <a:gd name="T36" fmla="*/ 1 w 1684"/>
                    <a:gd name="T37" fmla="*/ 1 h 880"/>
                    <a:gd name="T38" fmla="*/ 1 w 1684"/>
                    <a:gd name="T39" fmla="*/ 1 h 880"/>
                    <a:gd name="T40" fmla="*/ 1 w 1684"/>
                    <a:gd name="T41" fmla="*/ 1 h 880"/>
                    <a:gd name="T42" fmla="*/ 1 w 1684"/>
                    <a:gd name="T43" fmla="*/ 1 h 880"/>
                    <a:gd name="T44" fmla="*/ 1 w 1684"/>
                    <a:gd name="T45" fmla="*/ 1 h 880"/>
                    <a:gd name="T46" fmla="*/ 1 w 1684"/>
                    <a:gd name="T47" fmla="*/ 0 h 880"/>
                    <a:gd name="T48" fmla="*/ 1 w 1684"/>
                    <a:gd name="T49" fmla="*/ 0 h 880"/>
                    <a:gd name="T50" fmla="*/ 1 w 1684"/>
                    <a:gd name="T51" fmla="*/ 0 h 880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</a:gdLst>
                  <a:ahLst/>
                  <a:cxnLst>
                    <a:cxn ang="T52">
                      <a:pos x="T0" y="T1"/>
                    </a:cxn>
                    <a:cxn ang="T53">
                      <a:pos x="T2" y="T3"/>
                    </a:cxn>
                    <a:cxn ang="T54">
                      <a:pos x="T4" y="T5"/>
                    </a:cxn>
                    <a:cxn ang="T55">
                      <a:pos x="T6" y="T7"/>
                    </a:cxn>
                    <a:cxn ang="T56">
                      <a:pos x="T8" y="T9"/>
                    </a:cxn>
                    <a:cxn ang="T57">
                      <a:pos x="T10" y="T11"/>
                    </a:cxn>
                    <a:cxn ang="T58">
                      <a:pos x="T12" y="T13"/>
                    </a:cxn>
                    <a:cxn ang="T59">
                      <a:pos x="T14" y="T15"/>
                    </a:cxn>
                    <a:cxn ang="T60">
                      <a:pos x="T16" y="T17"/>
                    </a:cxn>
                    <a:cxn ang="T61">
                      <a:pos x="T18" y="T19"/>
                    </a:cxn>
                    <a:cxn ang="T62">
                      <a:pos x="T20" y="T21"/>
                    </a:cxn>
                    <a:cxn ang="T63">
                      <a:pos x="T22" y="T23"/>
                    </a:cxn>
                    <a:cxn ang="T64">
                      <a:pos x="T24" y="T25"/>
                    </a:cxn>
                    <a:cxn ang="T65">
                      <a:pos x="T26" y="T27"/>
                    </a:cxn>
                    <a:cxn ang="T66">
                      <a:pos x="T28" y="T29"/>
                    </a:cxn>
                    <a:cxn ang="T67">
                      <a:pos x="T30" y="T31"/>
                    </a:cxn>
                    <a:cxn ang="T68">
                      <a:pos x="T32" y="T33"/>
                    </a:cxn>
                    <a:cxn ang="T69">
                      <a:pos x="T34" y="T35"/>
                    </a:cxn>
                    <a:cxn ang="T70">
                      <a:pos x="T36" y="T37"/>
                    </a:cxn>
                    <a:cxn ang="T71">
                      <a:pos x="T38" y="T39"/>
                    </a:cxn>
                    <a:cxn ang="T72">
                      <a:pos x="T40" y="T41"/>
                    </a:cxn>
                    <a:cxn ang="T73">
                      <a:pos x="T42" y="T43"/>
                    </a:cxn>
                    <a:cxn ang="T74">
                      <a:pos x="T44" y="T45"/>
                    </a:cxn>
                    <a:cxn ang="T75">
                      <a:pos x="T46" y="T47"/>
                    </a:cxn>
                    <a:cxn ang="T76">
                      <a:pos x="T48" y="T49"/>
                    </a:cxn>
                    <a:cxn ang="T77">
                      <a:pos x="T50" y="T51"/>
                    </a:cxn>
                  </a:cxnLst>
                  <a:rect l="0" t="0" r="r" b="b"/>
                  <a:pathLst>
                    <a:path w="1684" h="880">
                      <a:moveTo>
                        <a:pt x="156" y="0"/>
                      </a:moveTo>
                      <a:lnTo>
                        <a:pt x="63" y="52"/>
                      </a:lnTo>
                      <a:lnTo>
                        <a:pt x="0" y="208"/>
                      </a:lnTo>
                      <a:lnTo>
                        <a:pt x="67" y="358"/>
                      </a:lnTo>
                      <a:lnTo>
                        <a:pt x="1182" y="867"/>
                      </a:lnTo>
                      <a:lnTo>
                        <a:pt x="1422" y="835"/>
                      </a:lnTo>
                      <a:lnTo>
                        <a:pt x="1616" y="880"/>
                      </a:lnTo>
                      <a:lnTo>
                        <a:pt x="1684" y="808"/>
                      </a:lnTo>
                      <a:lnTo>
                        <a:pt x="1502" y="664"/>
                      </a:lnTo>
                      <a:lnTo>
                        <a:pt x="1428" y="512"/>
                      </a:lnTo>
                      <a:lnTo>
                        <a:pt x="1369" y="527"/>
                      </a:lnTo>
                      <a:lnTo>
                        <a:pt x="1439" y="664"/>
                      </a:lnTo>
                      <a:lnTo>
                        <a:pt x="1578" y="810"/>
                      </a:lnTo>
                      <a:lnTo>
                        <a:pt x="1413" y="787"/>
                      </a:lnTo>
                      <a:lnTo>
                        <a:pt x="1219" y="814"/>
                      </a:lnTo>
                      <a:lnTo>
                        <a:pt x="1255" y="650"/>
                      </a:lnTo>
                      <a:lnTo>
                        <a:pt x="1338" y="538"/>
                      </a:lnTo>
                      <a:lnTo>
                        <a:pt x="1241" y="552"/>
                      </a:lnTo>
                      <a:lnTo>
                        <a:pt x="1165" y="658"/>
                      </a:lnTo>
                      <a:lnTo>
                        <a:pt x="1139" y="791"/>
                      </a:lnTo>
                      <a:lnTo>
                        <a:pt x="107" y="310"/>
                      </a:lnTo>
                      <a:lnTo>
                        <a:pt x="80" y="215"/>
                      </a:lnTo>
                      <a:lnTo>
                        <a:pt x="103" y="95"/>
                      </a:lnTo>
                      <a:lnTo>
                        <a:pt x="217" y="0"/>
                      </a:lnTo>
                      <a:lnTo>
                        <a:pt x="15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092" name="Freeform 31"/>
                <p:cNvSpPr>
                  <a:spLocks/>
                </p:cNvSpPr>
                <p:nvPr userDrawn="1"/>
              </p:nvSpPr>
              <p:spPr bwMode="auto">
                <a:xfrm>
                  <a:off x="106" y="3770"/>
                  <a:ext cx="80" cy="167"/>
                </a:xfrm>
                <a:custGeom>
                  <a:avLst/>
                  <a:gdLst>
                    <a:gd name="T0" fmla="*/ 1 w 160"/>
                    <a:gd name="T1" fmla="*/ 0 h 335"/>
                    <a:gd name="T2" fmla="*/ 1 w 160"/>
                    <a:gd name="T3" fmla="*/ 0 h 335"/>
                    <a:gd name="T4" fmla="*/ 0 w 160"/>
                    <a:gd name="T5" fmla="*/ 0 h 335"/>
                    <a:gd name="T6" fmla="*/ 1 w 160"/>
                    <a:gd name="T7" fmla="*/ 0 h 335"/>
                    <a:gd name="T8" fmla="*/ 1 w 160"/>
                    <a:gd name="T9" fmla="*/ 0 h 335"/>
                    <a:gd name="T10" fmla="*/ 1 w 160"/>
                    <a:gd name="T11" fmla="*/ 0 h 335"/>
                    <a:gd name="T12" fmla="*/ 1 w 160"/>
                    <a:gd name="T13" fmla="*/ 0 h 335"/>
                    <a:gd name="T14" fmla="*/ 1 w 160"/>
                    <a:gd name="T15" fmla="*/ 0 h 335"/>
                    <a:gd name="T16" fmla="*/ 1 w 160"/>
                    <a:gd name="T17" fmla="*/ 0 h 335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160" h="335">
                      <a:moveTo>
                        <a:pt x="116" y="0"/>
                      </a:moveTo>
                      <a:lnTo>
                        <a:pt x="19" y="106"/>
                      </a:lnTo>
                      <a:lnTo>
                        <a:pt x="0" y="230"/>
                      </a:lnTo>
                      <a:lnTo>
                        <a:pt x="33" y="314"/>
                      </a:lnTo>
                      <a:lnTo>
                        <a:pt x="94" y="335"/>
                      </a:lnTo>
                      <a:lnTo>
                        <a:pt x="76" y="154"/>
                      </a:lnTo>
                      <a:lnTo>
                        <a:pt x="160" y="17"/>
                      </a:lnTo>
                      <a:lnTo>
                        <a:pt x="11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093" name="Freeform 32"/>
                <p:cNvSpPr>
                  <a:spLocks/>
                </p:cNvSpPr>
                <p:nvPr userDrawn="1"/>
              </p:nvSpPr>
              <p:spPr bwMode="auto">
                <a:xfrm>
                  <a:off x="449" y="3490"/>
                  <a:ext cx="322" cy="594"/>
                </a:xfrm>
                <a:custGeom>
                  <a:avLst/>
                  <a:gdLst>
                    <a:gd name="T0" fmla="*/ 1 w 642"/>
                    <a:gd name="T1" fmla="*/ 1 h 1188"/>
                    <a:gd name="T2" fmla="*/ 0 w 642"/>
                    <a:gd name="T3" fmla="*/ 1 h 1188"/>
                    <a:gd name="T4" fmla="*/ 1 w 642"/>
                    <a:gd name="T5" fmla="*/ 1 h 1188"/>
                    <a:gd name="T6" fmla="*/ 1 w 642"/>
                    <a:gd name="T7" fmla="*/ 0 h 1188"/>
                    <a:gd name="T8" fmla="*/ 1 w 642"/>
                    <a:gd name="T9" fmla="*/ 1 h 1188"/>
                    <a:gd name="T10" fmla="*/ 1 w 642"/>
                    <a:gd name="T11" fmla="*/ 1 h 1188"/>
                    <a:gd name="T12" fmla="*/ 1 w 642"/>
                    <a:gd name="T13" fmla="*/ 1 h 1188"/>
                    <a:gd name="T14" fmla="*/ 1 w 642"/>
                    <a:gd name="T15" fmla="*/ 1 h 1188"/>
                    <a:gd name="T16" fmla="*/ 1 w 642"/>
                    <a:gd name="T17" fmla="*/ 1 h 1188"/>
                    <a:gd name="T18" fmla="*/ 1 w 642"/>
                    <a:gd name="T19" fmla="*/ 1 h 1188"/>
                    <a:gd name="T20" fmla="*/ 1 w 642"/>
                    <a:gd name="T21" fmla="*/ 1 h 1188"/>
                    <a:gd name="T22" fmla="*/ 1 w 642"/>
                    <a:gd name="T23" fmla="*/ 1 h 1188"/>
                    <a:gd name="T24" fmla="*/ 1 w 642"/>
                    <a:gd name="T25" fmla="*/ 1 h 1188"/>
                    <a:gd name="T26" fmla="*/ 1 w 642"/>
                    <a:gd name="T27" fmla="*/ 1 h 1188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0" t="0" r="r" b="b"/>
                  <a:pathLst>
                    <a:path w="642" h="1188">
                      <a:moveTo>
                        <a:pt x="218" y="896"/>
                      </a:moveTo>
                      <a:lnTo>
                        <a:pt x="0" y="124"/>
                      </a:lnTo>
                      <a:lnTo>
                        <a:pt x="81" y="38"/>
                      </a:lnTo>
                      <a:lnTo>
                        <a:pt x="258" y="0"/>
                      </a:lnTo>
                      <a:lnTo>
                        <a:pt x="399" y="57"/>
                      </a:lnTo>
                      <a:lnTo>
                        <a:pt x="642" y="1188"/>
                      </a:lnTo>
                      <a:lnTo>
                        <a:pt x="555" y="1091"/>
                      </a:lnTo>
                      <a:lnTo>
                        <a:pt x="355" y="97"/>
                      </a:lnTo>
                      <a:lnTo>
                        <a:pt x="226" y="61"/>
                      </a:lnTo>
                      <a:lnTo>
                        <a:pt x="119" y="74"/>
                      </a:lnTo>
                      <a:lnTo>
                        <a:pt x="76" y="141"/>
                      </a:lnTo>
                      <a:lnTo>
                        <a:pt x="306" y="924"/>
                      </a:lnTo>
                      <a:lnTo>
                        <a:pt x="218" y="89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094" name="Freeform 33"/>
                <p:cNvSpPr>
                  <a:spLocks/>
                </p:cNvSpPr>
                <p:nvPr userDrawn="1"/>
              </p:nvSpPr>
              <p:spPr bwMode="auto">
                <a:xfrm>
                  <a:off x="578" y="3650"/>
                  <a:ext cx="96" cy="252"/>
                </a:xfrm>
                <a:custGeom>
                  <a:avLst/>
                  <a:gdLst>
                    <a:gd name="T0" fmla="*/ 0 w 192"/>
                    <a:gd name="T1" fmla="*/ 1 h 504"/>
                    <a:gd name="T2" fmla="*/ 1 w 192"/>
                    <a:gd name="T3" fmla="*/ 1 h 504"/>
                    <a:gd name="T4" fmla="*/ 1 w 192"/>
                    <a:gd name="T5" fmla="*/ 1 h 504"/>
                    <a:gd name="T6" fmla="*/ 1 w 192"/>
                    <a:gd name="T7" fmla="*/ 1 h 504"/>
                    <a:gd name="T8" fmla="*/ 1 w 192"/>
                    <a:gd name="T9" fmla="*/ 1 h 504"/>
                    <a:gd name="T10" fmla="*/ 1 w 192"/>
                    <a:gd name="T11" fmla="*/ 1 h 504"/>
                    <a:gd name="T12" fmla="*/ 1 w 192"/>
                    <a:gd name="T13" fmla="*/ 1 h 504"/>
                    <a:gd name="T14" fmla="*/ 1 w 192"/>
                    <a:gd name="T15" fmla="*/ 1 h 504"/>
                    <a:gd name="T16" fmla="*/ 1 w 192"/>
                    <a:gd name="T17" fmla="*/ 0 h 504"/>
                    <a:gd name="T18" fmla="*/ 0 w 192"/>
                    <a:gd name="T19" fmla="*/ 1 h 504"/>
                    <a:gd name="T20" fmla="*/ 0 w 192"/>
                    <a:gd name="T21" fmla="*/ 1 h 504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0" t="0" r="r" b="b"/>
                  <a:pathLst>
                    <a:path w="192" h="504">
                      <a:moveTo>
                        <a:pt x="0" y="27"/>
                      </a:moveTo>
                      <a:lnTo>
                        <a:pt x="76" y="194"/>
                      </a:lnTo>
                      <a:lnTo>
                        <a:pt x="113" y="318"/>
                      </a:lnTo>
                      <a:lnTo>
                        <a:pt x="116" y="504"/>
                      </a:lnTo>
                      <a:lnTo>
                        <a:pt x="192" y="504"/>
                      </a:lnTo>
                      <a:lnTo>
                        <a:pt x="187" y="360"/>
                      </a:lnTo>
                      <a:lnTo>
                        <a:pt x="162" y="208"/>
                      </a:lnTo>
                      <a:lnTo>
                        <a:pt x="99" y="59"/>
                      </a:lnTo>
                      <a:lnTo>
                        <a:pt x="63" y="0"/>
                      </a:lnTo>
                      <a:lnTo>
                        <a:pt x="0" y="2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095" name="Freeform 34"/>
                <p:cNvSpPr>
                  <a:spLocks/>
                </p:cNvSpPr>
                <p:nvPr userDrawn="1"/>
              </p:nvSpPr>
              <p:spPr bwMode="auto">
                <a:xfrm>
                  <a:off x="328" y="3630"/>
                  <a:ext cx="195" cy="135"/>
                </a:xfrm>
                <a:custGeom>
                  <a:avLst/>
                  <a:gdLst>
                    <a:gd name="T0" fmla="*/ 1 w 390"/>
                    <a:gd name="T1" fmla="*/ 0 h 269"/>
                    <a:gd name="T2" fmla="*/ 1 w 390"/>
                    <a:gd name="T3" fmla="*/ 1 h 269"/>
                    <a:gd name="T4" fmla="*/ 1 w 390"/>
                    <a:gd name="T5" fmla="*/ 1 h 269"/>
                    <a:gd name="T6" fmla="*/ 0 w 390"/>
                    <a:gd name="T7" fmla="*/ 1 h 269"/>
                    <a:gd name="T8" fmla="*/ 0 w 390"/>
                    <a:gd name="T9" fmla="*/ 1 h 269"/>
                    <a:gd name="T10" fmla="*/ 1 w 390"/>
                    <a:gd name="T11" fmla="*/ 1 h 269"/>
                    <a:gd name="T12" fmla="*/ 1 w 390"/>
                    <a:gd name="T13" fmla="*/ 1 h 269"/>
                    <a:gd name="T14" fmla="*/ 1 w 390"/>
                    <a:gd name="T15" fmla="*/ 1 h 269"/>
                    <a:gd name="T16" fmla="*/ 1 w 390"/>
                    <a:gd name="T17" fmla="*/ 1 h 269"/>
                    <a:gd name="T18" fmla="*/ 1 w 390"/>
                    <a:gd name="T19" fmla="*/ 1 h 269"/>
                    <a:gd name="T20" fmla="*/ 1 w 390"/>
                    <a:gd name="T21" fmla="*/ 1 h 269"/>
                    <a:gd name="T22" fmla="*/ 1 w 390"/>
                    <a:gd name="T23" fmla="*/ 0 h 269"/>
                    <a:gd name="T24" fmla="*/ 1 w 390"/>
                    <a:gd name="T25" fmla="*/ 0 h 269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0" t="0" r="r" b="b"/>
                  <a:pathLst>
                    <a:path w="390" h="269">
                      <a:moveTo>
                        <a:pt x="297" y="0"/>
                      </a:moveTo>
                      <a:lnTo>
                        <a:pt x="257" y="17"/>
                      </a:lnTo>
                      <a:lnTo>
                        <a:pt x="253" y="66"/>
                      </a:lnTo>
                      <a:lnTo>
                        <a:pt x="0" y="169"/>
                      </a:lnTo>
                      <a:lnTo>
                        <a:pt x="0" y="222"/>
                      </a:lnTo>
                      <a:lnTo>
                        <a:pt x="284" y="226"/>
                      </a:lnTo>
                      <a:lnTo>
                        <a:pt x="320" y="269"/>
                      </a:lnTo>
                      <a:lnTo>
                        <a:pt x="390" y="266"/>
                      </a:lnTo>
                      <a:lnTo>
                        <a:pt x="383" y="190"/>
                      </a:lnTo>
                      <a:lnTo>
                        <a:pt x="116" y="176"/>
                      </a:lnTo>
                      <a:lnTo>
                        <a:pt x="333" y="89"/>
                      </a:lnTo>
                      <a:lnTo>
                        <a:pt x="297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096" name="Freeform 35"/>
                <p:cNvSpPr>
                  <a:spLocks/>
                </p:cNvSpPr>
                <p:nvPr userDrawn="1"/>
              </p:nvSpPr>
              <p:spPr bwMode="auto">
                <a:xfrm>
                  <a:off x="658" y="3538"/>
                  <a:ext cx="471" cy="212"/>
                </a:xfrm>
                <a:custGeom>
                  <a:avLst/>
                  <a:gdLst>
                    <a:gd name="T0" fmla="*/ 0 w 941"/>
                    <a:gd name="T1" fmla="*/ 1 h 424"/>
                    <a:gd name="T2" fmla="*/ 1 w 941"/>
                    <a:gd name="T3" fmla="*/ 0 h 424"/>
                    <a:gd name="T4" fmla="*/ 1 w 941"/>
                    <a:gd name="T5" fmla="*/ 1 h 424"/>
                    <a:gd name="T6" fmla="*/ 1 w 941"/>
                    <a:gd name="T7" fmla="*/ 1 h 424"/>
                    <a:gd name="T8" fmla="*/ 1 w 941"/>
                    <a:gd name="T9" fmla="*/ 1 h 424"/>
                    <a:gd name="T10" fmla="*/ 1 w 941"/>
                    <a:gd name="T11" fmla="*/ 1 h 424"/>
                    <a:gd name="T12" fmla="*/ 1 w 941"/>
                    <a:gd name="T13" fmla="*/ 1 h 424"/>
                    <a:gd name="T14" fmla="*/ 1 w 941"/>
                    <a:gd name="T15" fmla="*/ 1 h 424"/>
                    <a:gd name="T16" fmla="*/ 1 w 941"/>
                    <a:gd name="T17" fmla="*/ 1 h 424"/>
                    <a:gd name="T18" fmla="*/ 1 w 941"/>
                    <a:gd name="T19" fmla="*/ 1 h 424"/>
                    <a:gd name="T20" fmla="*/ 0 w 941"/>
                    <a:gd name="T21" fmla="*/ 1 h 424"/>
                    <a:gd name="T22" fmla="*/ 0 w 941"/>
                    <a:gd name="T23" fmla="*/ 1 h 424"/>
                    <a:gd name="T24" fmla="*/ 0 w 941"/>
                    <a:gd name="T25" fmla="*/ 1 h 424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0" t="0" r="r" b="b"/>
                  <a:pathLst>
                    <a:path w="941" h="424">
                      <a:moveTo>
                        <a:pt x="0" y="131"/>
                      </a:moveTo>
                      <a:lnTo>
                        <a:pt x="863" y="0"/>
                      </a:lnTo>
                      <a:lnTo>
                        <a:pt x="926" y="78"/>
                      </a:lnTo>
                      <a:lnTo>
                        <a:pt x="941" y="181"/>
                      </a:lnTo>
                      <a:lnTo>
                        <a:pt x="903" y="282"/>
                      </a:lnTo>
                      <a:lnTo>
                        <a:pt x="57" y="424"/>
                      </a:lnTo>
                      <a:lnTo>
                        <a:pt x="53" y="384"/>
                      </a:lnTo>
                      <a:lnTo>
                        <a:pt x="863" y="242"/>
                      </a:lnTo>
                      <a:lnTo>
                        <a:pt x="893" y="145"/>
                      </a:lnTo>
                      <a:lnTo>
                        <a:pt x="840" y="57"/>
                      </a:lnTo>
                      <a:lnTo>
                        <a:pt x="0" y="185"/>
                      </a:lnTo>
                      <a:lnTo>
                        <a:pt x="0" y="131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097" name="Freeform 36"/>
                <p:cNvSpPr>
                  <a:spLocks/>
                </p:cNvSpPr>
                <p:nvPr userDrawn="1"/>
              </p:nvSpPr>
              <p:spPr bwMode="auto">
                <a:xfrm>
                  <a:off x="717" y="3606"/>
                  <a:ext cx="245" cy="86"/>
                </a:xfrm>
                <a:custGeom>
                  <a:avLst/>
                  <a:gdLst>
                    <a:gd name="T0" fmla="*/ 0 w 488"/>
                    <a:gd name="T1" fmla="*/ 0 h 173"/>
                    <a:gd name="T2" fmla="*/ 1 w 488"/>
                    <a:gd name="T3" fmla="*/ 0 h 173"/>
                    <a:gd name="T4" fmla="*/ 1 w 488"/>
                    <a:gd name="T5" fmla="*/ 0 h 173"/>
                    <a:gd name="T6" fmla="*/ 1 w 488"/>
                    <a:gd name="T7" fmla="*/ 0 h 173"/>
                    <a:gd name="T8" fmla="*/ 1 w 488"/>
                    <a:gd name="T9" fmla="*/ 0 h 173"/>
                    <a:gd name="T10" fmla="*/ 1 w 488"/>
                    <a:gd name="T11" fmla="*/ 0 h 173"/>
                    <a:gd name="T12" fmla="*/ 1 w 488"/>
                    <a:gd name="T13" fmla="*/ 0 h 173"/>
                    <a:gd name="T14" fmla="*/ 1 w 488"/>
                    <a:gd name="T15" fmla="*/ 0 h 173"/>
                    <a:gd name="T16" fmla="*/ 1 w 488"/>
                    <a:gd name="T17" fmla="*/ 0 h 173"/>
                    <a:gd name="T18" fmla="*/ 1 w 488"/>
                    <a:gd name="T19" fmla="*/ 0 h 173"/>
                    <a:gd name="T20" fmla="*/ 1 w 488"/>
                    <a:gd name="T21" fmla="*/ 0 h 173"/>
                    <a:gd name="T22" fmla="*/ 1 w 488"/>
                    <a:gd name="T23" fmla="*/ 0 h 173"/>
                    <a:gd name="T24" fmla="*/ 1 w 488"/>
                    <a:gd name="T25" fmla="*/ 0 h 173"/>
                    <a:gd name="T26" fmla="*/ 1 w 488"/>
                    <a:gd name="T27" fmla="*/ 0 h 173"/>
                    <a:gd name="T28" fmla="*/ 0 w 488"/>
                    <a:gd name="T29" fmla="*/ 0 h 173"/>
                    <a:gd name="T30" fmla="*/ 0 w 488"/>
                    <a:gd name="T31" fmla="*/ 0 h 173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0" t="0" r="r" b="b"/>
                  <a:pathLst>
                    <a:path w="488" h="173">
                      <a:moveTo>
                        <a:pt x="0" y="126"/>
                      </a:moveTo>
                      <a:lnTo>
                        <a:pt x="66" y="173"/>
                      </a:lnTo>
                      <a:lnTo>
                        <a:pt x="222" y="166"/>
                      </a:lnTo>
                      <a:lnTo>
                        <a:pt x="418" y="116"/>
                      </a:lnTo>
                      <a:lnTo>
                        <a:pt x="488" y="42"/>
                      </a:lnTo>
                      <a:lnTo>
                        <a:pt x="443" y="2"/>
                      </a:lnTo>
                      <a:lnTo>
                        <a:pt x="253" y="0"/>
                      </a:lnTo>
                      <a:lnTo>
                        <a:pt x="110" y="12"/>
                      </a:lnTo>
                      <a:lnTo>
                        <a:pt x="15" y="76"/>
                      </a:lnTo>
                      <a:lnTo>
                        <a:pt x="112" y="95"/>
                      </a:lnTo>
                      <a:lnTo>
                        <a:pt x="275" y="53"/>
                      </a:lnTo>
                      <a:lnTo>
                        <a:pt x="416" y="53"/>
                      </a:lnTo>
                      <a:lnTo>
                        <a:pt x="268" y="110"/>
                      </a:lnTo>
                      <a:lnTo>
                        <a:pt x="142" y="126"/>
                      </a:lnTo>
                      <a:lnTo>
                        <a:pt x="0" y="12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</p:grpSp>
        </p:grpSp>
      </p:grpSp>
      <p:grpSp>
        <p:nvGrpSpPr>
          <p:cNvPr id="2059" name="Group 37"/>
          <p:cNvGrpSpPr>
            <a:grpSpLocks/>
          </p:cNvGrpSpPr>
          <p:nvPr/>
        </p:nvGrpSpPr>
        <p:grpSpPr bwMode="auto">
          <a:xfrm>
            <a:off x="8680450" y="2116138"/>
            <a:ext cx="385763" cy="4308475"/>
            <a:chOff x="5468" y="1333"/>
            <a:chExt cx="243" cy="2714"/>
          </a:xfrm>
        </p:grpSpPr>
        <p:sp>
          <p:nvSpPr>
            <p:cNvPr id="2073" name="Freeform 38"/>
            <p:cNvSpPr>
              <a:spLocks/>
            </p:cNvSpPr>
            <p:nvPr userDrawn="1"/>
          </p:nvSpPr>
          <p:spPr bwMode="auto">
            <a:xfrm flipH="1">
              <a:off x="5468" y="2620"/>
              <a:ext cx="205" cy="1427"/>
            </a:xfrm>
            <a:custGeom>
              <a:avLst/>
              <a:gdLst>
                <a:gd name="T0" fmla="*/ 0 w 772"/>
                <a:gd name="T1" fmla="*/ 0 h 3266"/>
                <a:gd name="T2" fmla="*/ 0 w 772"/>
                <a:gd name="T3" fmla="*/ 0 h 3266"/>
                <a:gd name="T4" fmla="*/ 0 w 772"/>
                <a:gd name="T5" fmla="*/ 0 h 3266"/>
                <a:gd name="T6" fmla="*/ 0 w 772"/>
                <a:gd name="T7" fmla="*/ 0 h 3266"/>
                <a:gd name="T8" fmla="*/ 0 w 772"/>
                <a:gd name="T9" fmla="*/ 0 h 3266"/>
                <a:gd name="T10" fmla="*/ 0 w 772"/>
                <a:gd name="T11" fmla="*/ 0 h 3266"/>
                <a:gd name="T12" fmla="*/ 0 w 772"/>
                <a:gd name="T13" fmla="*/ 0 h 3266"/>
                <a:gd name="T14" fmla="*/ 0 w 772"/>
                <a:gd name="T15" fmla="*/ 0 h 3266"/>
                <a:gd name="T16" fmla="*/ 0 w 772"/>
                <a:gd name="T17" fmla="*/ 0 h 3266"/>
                <a:gd name="T18" fmla="*/ 0 w 772"/>
                <a:gd name="T19" fmla="*/ 0 h 3266"/>
                <a:gd name="T20" fmla="*/ 0 w 772"/>
                <a:gd name="T21" fmla="*/ 0 h 3266"/>
                <a:gd name="T22" fmla="*/ 0 w 772"/>
                <a:gd name="T23" fmla="*/ 0 h 3266"/>
                <a:gd name="T24" fmla="*/ 0 w 772"/>
                <a:gd name="T25" fmla="*/ 0 h 3266"/>
                <a:gd name="T26" fmla="*/ 0 w 772"/>
                <a:gd name="T27" fmla="*/ 0 h 3266"/>
                <a:gd name="T28" fmla="*/ 0 w 772"/>
                <a:gd name="T29" fmla="*/ 0 h 3266"/>
                <a:gd name="T30" fmla="*/ 0 w 772"/>
                <a:gd name="T31" fmla="*/ 0 h 3266"/>
                <a:gd name="T32" fmla="*/ 0 w 772"/>
                <a:gd name="T33" fmla="*/ 0 h 3266"/>
                <a:gd name="T34" fmla="*/ 0 w 772"/>
                <a:gd name="T35" fmla="*/ 0 h 3266"/>
                <a:gd name="T36" fmla="*/ 0 w 772"/>
                <a:gd name="T37" fmla="*/ 0 h 3266"/>
                <a:gd name="T38" fmla="*/ 0 w 772"/>
                <a:gd name="T39" fmla="*/ 0 h 3266"/>
                <a:gd name="T40" fmla="*/ 0 w 772"/>
                <a:gd name="T41" fmla="*/ 0 h 3266"/>
                <a:gd name="T42" fmla="*/ 0 w 772"/>
                <a:gd name="T43" fmla="*/ 0 h 3266"/>
                <a:gd name="T44" fmla="*/ 0 w 772"/>
                <a:gd name="T45" fmla="*/ 0 h 3266"/>
                <a:gd name="T46" fmla="*/ 0 w 772"/>
                <a:gd name="T47" fmla="*/ 0 h 3266"/>
                <a:gd name="T48" fmla="*/ 0 w 772"/>
                <a:gd name="T49" fmla="*/ 0 h 3266"/>
                <a:gd name="T50" fmla="*/ 0 w 772"/>
                <a:gd name="T51" fmla="*/ 0 h 3266"/>
                <a:gd name="T52" fmla="*/ 0 w 772"/>
                <a:gd name="T53" fmla="*/ 0 h 3266"/>
                <a:gd name="T54" fmla="*/ 0 w 772"/>
                <a:gd name="T55" fmla="*/ 0 h 3266"/>
                <a:gd name="T56" fmla="*/ 0 w 772"/>
                <a:gd name="T57" fmla="*/ 0 h 3266"/>
                <a:gd name="T58" fmla="*/ 0 w 772"/>
                <a:gd name="T59" fmla="*/ 0 h 3266"/>
                <a:gd name="T60" fmla="*/ 0 w 772"/>
                <a:gd name="T61" fmla="*/ 0 h 3266"/>
                <a:gd name="T62" fmla="*/ 0 w 772"/>
                <a:gd name="T63" fmla="*/ 0 h 3266"/>
                <a:gd name="T64" fmla="*/ 0 w 772"/>
                <a:gd name="T65" fmla="*/ 0 h 326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074" name="Freeform 39"/>
            <p:cNvSpPr>
              <a:spLocks/>
            </p:cNvSpPr>
            <p:nvPr userDrawn="1"/>
          </p:nvSpPr>
          <p:spPr bwMode="auto">
            <a:xfrm flipH="1">
              <a:off x="5506" y="1333"/>
              <a:ext cx="205" cy="1633"/>
            </a:xfrm>
            <a:custGeom>
              <a:avLst/>
              <a:gdLst>
                <a:gd name="T0" fmla="*/ 0 w 772"/>
                <a:gd name="T1" fmla="*/ 1 h 3266"/>
                <a:gd name="T2" fmla="*/ 0 w 772"/>
                <a:gd name="T3" fmla="*/ 1 h 3266"/>
                <a:gd name="T4" fmla="*/ 0 w 772"/>
                <a:gd name="T5" fmla="*/ 1 h 3266"/>
                <a:gd name="T6" fmla="*/ 0 w 772"/>
                <a:gd name="T7" fmla="*/ 1 h 3266"/>
                <a:gd name="T8" fmla="*/ 0 w 772"/>
                <a:gd name="T9" fmla="*/ 1 h 3266"/>
                <a:gd name="T10" fmla="*/ 0 w 772"/>
                <a:gd name="T11" fmla="*/ 1 h 3266"/>
                <a:gd name="T12" fmla="*/ 0 w 772"/>
                <a:gd name="T13" fmla="*/ 1 h 3266"/>
                <a:gd name="T14" fmla="*/ 0 w 772"/>
                <a:gd name="T15" fmla="*/ 1 h 3266"/>
                <a:gd name="T16" fmla="*/ 0 w 772"/>
                <a:gd name="T17" fmla="*/ 1 h 3266"/>
                <a:gd name="T18" fmla="*/ 0 w 772"/>
                <a:gd name="T19" fmla="*/ 1 h 3266"/>
                <a:gd name="T20" fmla="*/ 0 w 772"/>
                <a:gd name="T21" fmla="*/ 1 h 3266"/>
                <a:gd name="T22" fmla="*/ 0 w 772"/>
                <a:gd name="T23" fmla="*/ 1 h 3266"/>
                <a:gd name="T24" fmla="*/ 0 w 772"/>
                <a:gd name="T25" fmla="*/ 1 h 3266"/>
                <a:gd name="T26" fmla="*/ 0 w 772"/>
                <a:gd name="T27" fmla="*/ 1 h 3266"/>
                <a:gd name="T28" fmla="*/ 0 w 772"/>
                <a:gd name="T29" fmla="*/ 1 h 3266"/>
                <a:gd name="T30" fmla="*/ 0 w 772"/>
                <a:gd name="T31" fmla="*/ 0 h 3266"/>
                <a:gd name="T32" fmla="*/ 0 w 772"/>
                <a:gd name="T33" fmla="*/ 1 h 3266"/>
                <a:gd name="T34" fmla="*/ 0 w 772"/>
                <a:gd name="T35" fmla="*/ 1 h 3266"/>
                <a:gd name="T36" fmla="*/ 0 w 772"/>
                <a:gd name="T37" fmla="*/ 1 h 3266"/>
                <a:gd name="T38" fmla="*/ 0 w 772"/>
                <a:gd name="T39" fmla="*/ 1 h 3266"/>
                <a:gd name="T40" fmla="*/ 0 w 772"/>
                <a:gd name="T41" fmla="*/ 1 h 3266"/>
                <a:gd name="T42" fmla="*/ 0 w 772"/>
                <a:gd name="T43" fmla="*/ 1 h 3266"/>
                <a:gd name="T44" fmla="*/ 0 w 772"/>
                <a:gd name="T45" fmla="*/ 1 h 3266"/>
                <a:gd name="T46" fmla="*/ 0 w 772"/>
                <a:gd name="T47" fmla="*/ 1 h 3266"/>
                <a:gd name="T48" fmla="*/ 0 w 772"/>
                <a:gd name="T49" fmla="*/ 1 h 3266"/>
                <a:gd name="T50" fmla="*/ 0 w 772"/>
                <a:gd name="T51" fmla="*/ 1 h 3266"/>
                <a:gd name="T52" fmla="*/ 0 w 772"/>
                <a:gd name="T53" fmla="*/ 1 h 3266"/>
                <a:gd name="T54" fmla="*/ 0 w 772"/>
                <a:gd name="T55" fmla="*/ 1 h 3266"/>
                <a:gd name="T56" fmla="*/ 0 w 772"/>
                <a:gd name="T57" fmla="*/ 1 h 3266"/>
                <a:gd name="T58" fmla="*/ 0 w 772"/>
                <a:gd name="T59" fmla="*/ 1 h 3266"/>
                <a:gd name="T60" fmla="*/ 0 w 772"/>
                <a:gd name="T61" fmla="*/ 1 h 3266"/>
                <a:gd name="T62" fmla="*/ 0 w 772"/>
                <a:gd name="T63" fmla="*/ 1 h 3266"/>
                <a:gd name="T64" fmla="*/ 0 w 772"/>
                <a:gd name="T65" fmla="*/ 1 h 326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2060" name="Group 40"/>
          <p:cNvGrpSpPr>
            <a:grpSpLocks/>
          </p:cNvGrpSpPr>
          <p:nvPr/>
        </p:nvGrpSpPr>
        <p:grpSpPr bwMode="auto">
          <a:xfrm>
            <a:off x="7318375" y="90488"/>
            <a:ext cx="2133600" cy="1911350"/>
            <a:chOff x="4610" y="57"/>
            <a:chExt cx="1344" cy="1204"/>
          </a:xfrm>
        </p:grpSpPr>
        <p:grpSp>
          <p:nvGrpSpPr>
            <p:cNvPr id="2061" name="Group 41"/>
            <p:cNvGrpSpPr>
              <a:grpSpLocks/>
            </p:cNvGrpSpPr>
            <p:nvPr userDrawn="1"/>
          </p:nvGrpSpPr>
          <p:grpSpPr bwMode="auto">
            <a:xfrm>
              <a:off x="4610" y="57"/>
              <a:ext cx="1344" cy="1204"/>
              <a:chOff x="4610" y="57"/>
              <a:chExt cx="1344" cy="1204"/>
            </a:xfrm>
          </p:grpSpPr>
          <p:sp>
            <p:nvSpPr>
              <p:cNvPr id="2063" name="Freeform 42"/>
              <p:cNvSpPr>
                <a:spLocks/>
              </p:cNvSpPr>
              <p:nvPr userDrawn="1"/>
            </p:nvSpPr>
            <p:spPr bwMode="auto">
              <a:xfrm rot="-3172564">
                <a:off x="5430" y="1086"/>
                <a:ext cx="62" cy="288"/>
              </a:xfrm>
              <a:custGeom>
                <a:avLst/>
                <a:gdLst>
                  <a:gd name="T0" fmla="*/ 0 w 245"/>
                  <a:gd name="T1" fmla="*/ 0 h 806"/>
                  <a:gd name="T2" fmla="*/ 0 w 245"/>
                  <a:gd name="T3" fmla="*/ 0 h 806"/>
                  <a:gd name="T4" fmla="*/ 0 w 245"/>
                  <a:gd name="T5" fmla="*/ 0 h 806"/>
                  <a:gd name="T6" fmla="*/ 0 w 245"/>
                  <a:gd name="T7" fmla="*/ 0 h 806"/>
                  <a:gd name="T8" fmla="*/ 0 w 245"/>
                  <a:gd name="T9" fmla="*/ 0 h 806"/>
                  <a:gd name="T10" fmla="*/ 0 w 245"/>
                  <a:gd name="T11" fmla="*/ 0 h 806"/>
                  <a:gd name="T12" fmla="*/ 0 w 245"/>
                  <a:gd name="T13" fmla="*/ 0 h 806"/>
                  <a:gd name="T14" fmla="*/ 0 w 245"/>
                  <a:gd name="T15" fmla="*/ 0 h 80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45" h="806">
                    <a:moveTo>
                      <a:pt x="123" y="9"/>
                    </a:moveTo>
                    <a:lnTo>
                      <a:pt x="131" y="342"/>
                    </a:lnTo>
                    <a:lnTo>
                      <a:pt x="0" y="806"/>
                    </a:lnTo>
                    <a:lnTo>
                      <a:pt x="79" y="789"/>
                    </a:lnTo>
                    <a:lnTo>
                      <a:pt x="218" y="376"/>
                    </a:lnTo>
                    <a:lnTo>
                      <a:pt x="245" y="0"/>
                    </a:lnTo>
                    <a:lnTo>
                      <a:pt x="123" y="9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2064" name="Group 43"/>
              <p:cNvGrpSpPr>
                <a:grpSpLocks/>
              </p:cNvGrpSpPr>
              <p:nvPr userDrawn="1"/>
            </p:nvGrpSpPr>
            <p:grpSpPr bwMode="auto">
              <a:xfrm>
                <a:off x="4610" y="57"/>
                <a:ext cx="1344" cy="985"/>
                <a:chOff x="4610" y="57"/>
                <a:chExt cx="1344" cy="985"/>
              </a:xfrm>
            </p:grpSpPr>
            <p:sp>
              <p:nvSpPr>
                <p:cNvPr id="2065" name="Freeform 44"/>
                <p:cNvSpPr>
                  <a:spLocks/>
                </p:cNvSpPr>
                <p:nvPr userDrawn="1"/>
              </p:nvSpPr>
              <p:spPr bwMode="auto">
                <a:xfrm rot="-3172564">
                  <a:off x="4966" y="71"/>
                  <a:ext cx="153" cy="125"/>
                </a:xfrm>
                <a:custGeom>
                  <a:avLst/>
                  <a:gdLst>
                    <a:gd name="T0" fmla="*/ 0 w 604"/>
                    <a:gd name="T1" fmla="*/ 0 h 349"/>
                    <a:gd name="T2" fmla="*/ 0 w 604"/>
                    <a:gd name="T3" fmla="*/ 0 h 349"/>
                    <a:gd name="T4" fmla="*/ 0 w 604"/>
                    <a:gd name="T5" fmla="*/ 0 h 349"/>
                    <a:gd name="T6" fmla="*/ 0 w 604"/>
                    <a:gd name="T7" fmla="*/ 0 h 349"/>
                    <a:gd name="T8" fmla="*/ 0 w 604"/>
                    <a:gd name="T9" fmla="*/ 0 h 349"/>
                    <a:gd name="T10" fmla="*/ 0 w 604"/>
                    <a:gd name="T11" fmla="*/ 0 h 349"/>
                    <a:gd name="T12" fmla="*/ 0 w 604"/>
                    <a:gd name="T13" fmla="*/ 0 h 349"/>
                    <a:gd name="T14" fmla="*/ 0 w 604"/>
                    <a:gd name="T15" fmla="*/ 0 h 349"/>
                    <a:gd name="T16" fmla="*/ 0 w 604"/>
                    <a:gd name="T17" fmla="*/ 0 h 349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604" h="349">
                      <a:moveTo>
                        <a:pt x="0" y="0"/>
                      </a:moveTo>
                      <a:lnTo>
                        <a:pt x="298" y="184"/>
                      </a:lnTo>
                      <a:lnTo>
                        <a:pt x="500" y="349"/>
                      </a:lnTo>
                      <a:lnTo>
                        <a:pt x="604" y="140"/>
                      </a:lnTo>
                      <a:lnTo>
                        <a:pt x="359" y="9"/>
                      </a:lnTo>
                      <a:lnTo>
                        <a:pt x="464" y="184"/>
                      </a:lnTo>
                      <a:lnTo>
                        <a:pt x="131" y="1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066" name="Freeform 45"/>
                <p:cNvSpPr>
                  <a:spLocks/>
                </p:cNvSpPr>
                <p:nvPr userDrawn="1"/>
              </p:nvSpPr>
              <p:spPr bwMode="auto">
                <a:xfrm rot="-3172564">
                  <a:off x="5048" y="332"/>
                  <a:ext cx="269" cy="438"/>
                </a:xfrm>
                <a:custGeom>
                  <a:avLst/>
                  <a:gdLst>
                    <a:gd name="T0" fmla="*/ 0 w 1064"/>
                    <a:gd name="T1" fmla="*/ 0 h 1230"/>
                    <a:gd name="T2" fmla="*/ 0 w 1064"/>
                    <a:gd name="T3" fmla="*/ 0 h 1230"/>
                    <a:gd name="T4" fmla="*/ 0 w 1064"/>
                    <a:gd name="T5" fmla="*/ 0 h 1230"/>
                    <a:gd name="T6" fmla="*/ 0 w 1064"/>
                    <a:gd name="T7" fmla="*/ 0 h 1230"/>
                    <a:gd name="T8" fmla="*/ 0 w 1064"/>
                    <a:gd name="T9" fmla="*/ 0 h 1230"/>
                    <a:gd name="T10" fmla="*/ 0 w 1064"/>
                    <a:gd name="T11" fmla="*/ 0 h 1230"/>
                    <a:gd name="T12" fmla="*/ 0 w 1064"/>
                    <a:gd name="T13" fmla="*/ 0 h 1230"/>
                    <a:gd name="T14" fmla="*/ 0 w 1064"/>
                    <a:gd name="T15" fmla="*/ 0 h 1230"/>
                    <a:gd name="T16" fmla="*/ 0 w 1064"/>
                    <a:gd name="T17" fmla="*/ 0 h 1230"/>
                    <a:gd name="T18" fmla="*/ 0 w 1064"/>
                    <a:gd name="T19" fmla="*/ 0 h 1230"/>
                    <a:gd name="T20" fmla="*/ 0 w 1064"/>
                    <a:gd name="T21" fmla="*/ 0 h 1230"/>
                    <a:gd name="T22" fmla="*/ 0 w 1064"/>
                    <a:gd name="T23" fmla="*/ 0 h 1230"/>
                    <a:gd name="T24" fmla="*/ 0 w 1064"/>
                    <a:gd name="T25" fmla="*/ 0 h 1230"/>
                    <a:gd name="T26" fmla="*/ 0 w 1064"/>
                    <a:gd name="T27" fmla="*/ 0 h 1230"/>
                    <a:gd name="T28" fmla="*/ 0 w 1064"/>
                    <a:gd name="T29" fmla="*/ 0 h 1230"/>
                    <a:gd name="T30" fmla="*/ 0 w 1064"/>
                    <a:gd name="T31" fmla="*/ 0 h 1230"/>
                    <a:gd name="T32" fmla="*/ 0 w 1064"/>
                    <a:gd name="T33" fmla="*/ 0 h 1230"/>
                    <a:gd name="T34" fmla="*/ 0 w 1064"/>
                    <a:gd name="T35" fmla="*/ 0 h 1230"/>
                    <a:gd name="T36" fmla="*/ 0 w 1064"/>
                    <a:gd name="T37" fmla="*/ 0 h 1230"/>
                    <a:gd name="T38" fmla="*/ 0 w 1064"/>
                    <a:gd name="T39" fmla="*/ 0 h 1230"/>
                    <a:gd name="T40" fmla="*/ 0 w 1064"/>
                    <a:gd name="T41" fmla="*/ 0 h 1230"/>
                    <a:gd name="T42" fmla="*/ 0 w 1064"/>
                    <a:gd name="T43" fmla="*/ 0 h 1230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</a:gdLst>
                  <a:ahLst/>
                  <a:cxnLst>
                    <a:cxn ang="T44">
                      <a:pos x="T0" y="T1"/>
                    </a:cxn>
                    <a:cxn ang="T45">
                      <a:pos x="T2" y="T3"/>
                    </a:cxn>
                    <a:cxn ang="T46">
                      <a:pos x="T4" y="T5"/>
                    </a:cxn>
                    <a:cxn ang="T47">
                      <a:pos x="T6" y="T7"/>
                    </a:cxn>
                    <a:cxn ang="T48">
                      <a:pos x="T8" y="T9"/>
                    </a:cxn>
                    <a:cxn ang="T49">
                      <a:pos x="T10" y="T11"/>
                    </a:cxn>
                    <a:cxn ang="T50">
                      <a:pos x="T12" y="T13"/>
                    </a:cxn>
                    <a:cxn ang="T51">
                      <a:pos x="T14" y="T15"/>
                    </a:cxn>
                    <a:cxn ang="T52">
                      <a:pos x="T16" y="T17"/>
                    </a:cxn>
                    <a:cxn ang="T53">
                      <a:pos x="T18" y="T19"/>
                    </a:cxn>
                    <a:cxn ang="T54">
                      <a:pos x="T20" y="T21"/>
                    </a:cxn>
                    <a:cxn ang="T55">
                      <a:pos x="T22" y="T23"/>
                    </a:cxn>
                    <a:cxn ang="T56">
                      <a:pos x="T24" y="T25"/>
                    </a:cxn>
                    <a:cxn ang="T57">
                      <a:pos x="T26" y="T27"/>
                    </a:cxn>
                    <a:cxn ang="T58">
                      <a:pos x="T28" y="T29"/>
                    </a:cxn>
                    <a:cxn ang="T59">
                      <a:pos x="T30" y="T31"/>
                    </a:cxn>
                    <a:cxn ang="T60">
                      <a:pos x="T32" y="T33"/>
                    </a:cxn>
                    <a:cxn ang="T61">
                      <a:pos x="T34" y="T35"/>
                    </a:cxn>
                    <a:cxn ang="T62">
                      <a:pos x="T36" y="T37"/>
                    </a:cxn>
                    <a:cxn ang="T63">
                      <a:pos x="T38" y="T39"/>
                    </a:cxn>
                    <a:cxn ang="T64">
                      <a:pos x="T40" y="T41"/>
                    </a:cxn>
                    <a:cxn ang="T65">
                      <a:pos x="T42" y="T43"/>
                    </a:cxn>
                  </a:cxnLst>
                  <a:rect l="0" t="0" r="r" b="b"/>
                  <a:pathLst>
                    <a:path w="1064" h="1230">
                      <a:moveTo>
                        <a:pt x="741" y="129"/>
                      </a:moveTo>
                      <a:lnTo>
                        <a:pt x="485" y="352"/>
                      </a:lnTo>
                      <a:lnTo>
                        <a:pt x="163" y="762"/>
                      </a:lnTo>
                      <a:lnTo>
                        <a:pt x="0" y="1101"/>
                      </a:lnTo>
                      <a:lnTo>
                        <a:pt x="59" y="1230"/>
                      </a:lnTo>
                      <a:lnTo>
                        <a:pt x="262" y="1201"/>
                      </a:lnTo>
                      <a:lnTo>
                        <a:pt x="578" y="914"/>
                      </a:lnTo>
                      <a:lnTo>
                        <a:pt x="876" y="534"/>
                      </a:lnTo>
                      <a:lnTo>
                        <a:pt x="1034" y="270"/>
                      </a:lnTo>
                      <a:lnTo>
                        <a:pt x="1064" y="84"/>
                      </a:lnTo>
                      <a:lnTo>
                        <a:pt x="977" y="0"/>
                      </a:lnTo>
                      <a:lnTo>
                        <a:pt x="836" y="65"/>
                      </a:lnTo>
                      <a:lnTo>
                        <a:pt x="969" y="107"/>
                      </a:lnTo>
                      <a:lnTo>
                        <a:pt x="876" y="352"/>
                      </a:lnTo>
                      <a:lnTo>
                        <a:pt x="690" y="656"/>
                      </a:lnTo>
                      <a:lnTo>
                        <a:pt x="350" y="1008"/>
                      </a:lnTo>
                      <a:lnTo>
                        <a:pt x="116" y="1114"/>
                      </a:lnTo>
                      <a:lnTo>
                        <a:pt x="135" y="943"/>
                      </a:lnTo>
                      <a:lnTo>
                        <a:pt x="437" y="504"/>
                      </a:lnTo>
                      <a:lnTo>
                        <a:pt x="831" y="118"/>
                      </a:lnTo>
                      <a:lnTo>
                        <a:pt x="741" y="12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067" name="Freeform 46"/>
                <p:cNvSpPr>
                  <a:spLocks/>
                </p:cNvSpPr>
                <p:nvPr userDrawn="1"/>
              </p:nvSpPr>
              <p:spPr bwMode="auto">
                <a:xfrm rot="-3172564">
                  <a:off x="4858" y="182"/>
                  <a:ext cx="505" cy="898"/>
                </a:xfrm>
                <a:custGeom>
                  <a:avLst/>
                  <a:gdLst>
                    <a:gd name="T0" fmla="*/ 0 w 2002"/>
                    <a:gd name="T1" fmla="*/ 0 h 2521"/>
                    <a:gd name="T2" fmla="*/ 0 w 2002"/>
                    <a:gd name="T3" fmla="*/ 0 h 2521"/>
                    <a:gd name="T4" fmla="*/ 0 w 2002"/>
                    <a:gd name="T5" fmla="*/ 0 h 2521"/>
                    <a:gd name="T6" fmla="*/ 0 w 2002"/>
                    <a:gd name="T7" fmla="*/ 0 h 2521"/>
                    <a:gd name="T8" fmla="*/ 0 w 2002"/>
                    <a:gd name="T9" fmla="*/ 0 h 2521"/>
                    <a:gd name="T10" fmla="*/ 0 w 2002"/>
                    <a:gd name="T11" fmla="*/ 0 h 252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2002" h="2521">
                      <a:moveTo>
                        <a:pt x="1941" y="0"/>
                      </a:moveTo>
                      <a:lnTo>
                        <a:pt x="0" y="2521"/>
                      </a:lnTo>
                      <a:lnTo>
                        <a:pt x="192" y="2450"/>
                      </a:lnTo>
                      <a:lnTo>
                        <a:pt x="2002" y="61"/>
                      </a:lnTo>
                      <a:lnTo>
                        <a:pt x="1941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068" name="Freeform 47"/>
                <p:cNvSpPr>
                  <a:spLocks/>
                </p:cNvSpPr>
                <p:nvPr userDrawn="1"/>
              </p:nvSpPr>
              <p:spPr bwMode="auto">
                <a:xfrm rot="-3172564">
                  <a:off x="4903" y="-19"/>
                  <a:ext cx="758" cy="1344"/>
                </a:xfrm>
                <a:custGeom>
                  <a:avLst/>
                  <a:gdLst>
                    <a:gd name="T0" fmla="*/ 0 w 3007"/>
                    <a:gd name="T1" fmla="*/ 0 h 3771"/>
                    <a:gd name="T2" fmla="*/ 0 w 3007"/>
                    <a:gd name="T3" fmla="*/ 0 h 3771"/>
                    <a:gd name="T4" fmla="*/ 0 w 3007"/>
                    <a:gd name="T5" fmla="*/ 0 h 3771"/>
                    <a:gd name="T6" fmla="*/ 0 w 3007"/>
                    <a:gd name="T7" fmla="*/ 0 h 3771"/>
                    <a:gd name="T8" fmla="*/ 0 w 3007"/>
                    <a:gd name="T9" fmla="*/ 0 h 3771"/>
                    <a:gd name="T10" fmla="*/ 0 w 3007"/>
                    <a:gd name="T11" fmla="*/ 0 h 3771"/>
                    <a:gd name="T12" fmla="*/ 0 w 3007"/>
                    <a:gd name="T13" fmla="*/ 0 h 3771"/>
                    <a:gd name="T14" fmla="*/ 0 w 3007"/>
                    <a:gd name="T15" fmla="*/ 0 h 3771"/>
                    <a:gd name="T16" fmla="*/ 0 w 3007"/>
                    <a:gd name="T17" fmla="*/ 0 h 3771"/>
                    <a:gd name="T18" fmla="*/ 0 w 3007"/>
                    <a:gd name="T19" fmla="*/ 0 h 3771"/>
                    <a:gd name="T20" fmla="*/ 0 w 3007"/>
                    <a:gd name="T21" fmla="*/ 0 h 3771"/>
                    <a:gd name="T22" fmla="*/ 0 w 3007"/>
                    <a:gd name="T23" fmla="*/ 0 h 3771"/>
                    <a:gd name="T24" fmla="*/ 0 w 3007"/>
                    <a:gd name="T25" fmla="*/ 0 h 3771"/>
                    <a:gd name="T26" fmla="*/ 0 w 3007"/>
                    <a:gd name="T27" fmla="*/ 0 h 3771"/>
                    <a:gd name="T28" fmla="*/ 0 w 3007"/>
                    <a:gd name="T29" fmla="*/ 0 h 3771"/>
                    <a:gd name="T30" fmla="*/ 0 w 3007"/>
                    <a:gd name="T31" fmla="*/ 0 h 3771"/>
                    <a:gd name="T32" fmla="*/ 0 w 3007"/>
                    <a:gd name="T33" fmla="*/ 0 h 3771"/>
                    <a:gd name="T34" fmla="*/ 0 w 3007"/>
                    <a:gd name="T35" fmla="*/ 0 h 3771"/>
                    <a:gd name="T36" fmla="*/ 0 w 3007"/>
                    <a:gd name="T37" fmla="*/ 0 h 3771"/>
                    <a:gd name="T38" fmla="*/ 0 w 3007"/>
                    <a:gd name="T39" fmla="*/ 0 h 3771"/>
                    <a:gd name="T40" fmla="*/ 0 w 3007"/>
                    <a:gd name="T41" fmla="*/ 0 h 3771"/>
                    <a:gd name="T42" fmla="*/ 0 w 3007"/>
                    <a:gd name="T43" fmla="*/ 0 h 3771"/>
                    <a:gd name="T44" fmla="*/ 0 w 3007"/>
                    <a:gd name="T45" fmla="*/ 0 h 3771"/>
                    <a:gd name="T46" fmla="*/ 0 w 3007"/>
                    <a:gd name="T47" fmla="*/ 0 h 3771"/>
                    <a:gd name="T48" fmla="*/ 0 w 3007"/>
                    <a:gd name="T49" fmla="*/ 0 h 3771"/>
                    <a:gd name="T50" fmla="*/ 0 w 3007"/>
                    <a:gd name="T51" fmla="*/ 0 h 3771"/>
                    <a:gd name="T52" fmla="*/ 0 w 3007"/>
                    <a:gd name="T53" fmla="*/ 0 h 3771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</a:gdLst>
                  <a:ahLst/>
                  <a:cxnLst>
                    <a:cxn ang="T54">
                      <a:pos x="T0" y="T1"/>
                    </a:cxn>
                    <a:cxn ang="T55">
                      <a:pos x="T2" y="T3"/>
                    </a:cxn>
                    <a:cxn ang="T56">
                      <a:pos x="T4" y="T5"/>
                    </a:cxn>
                    <a:cxn ang="T57">
                      <a:pos x="T6" y="T7"/>
                    </a:cxn>
                    <a:cxn ang="T58">
                      <a:pos x="T8" y="T9"/>
                    </a:cxn>
                    <a:cxn ang="T59">
                      <a:pos x="T10" y="T11"/>
                    </a:cxn>
                    <a:cxn ang="T60">
                      <a:pos x="T12" y="T13"/>
                    </a:cxn>
                    <a:cxn ang="T61">
                      <a:pos x="T14" y="T15"/>
                    </a:cxn>
                    <a:cxn ang="T62">
                      <a:pos x="T16" y="T17"/>
                    </a:cxn>
                    <a:cxn ang="T63">
                      <a:pos x="T18" y="T19"/>
                    </a:cxn>
                    <a:cxn ang="T64">
                      <a:pos x="T20" y="T21"/>
                    </a:cxn>
                    <a:cxn ang="T65">
                      <a:pos x="T22" y="T23"/>
                    </a:cxn>
                    <a:cxn ang="T66">
                      <a:pos x="T24" y="T25"/>
                    </a:cxn>
                    <a:cxn ang="T67">
                      <a:pos x="T26" y="T27"/>
                    </a:cxn>
                    <a:cxn ang="T68">
                      <a:pos x="T28" y="T29"/>
                    </a:cxn>
                    <a:cxn ang="T69">
                      <a:pos x="T30" y="T31"/>
                    </a:cxn>
                    <a:cxn ang="T70">
                      <a:pos x="T32" y="T33"/>
                    </a:cxn>
                    <a:cxn ang="T71">
                      <a:pos x="T34" y="T35"/>
                    </a:cxn>
                    <a:cxn ang="T72">
                      <a:pos x="T36" y="T37"/>
                    </a:cxn>
                    <a:cxn ang="T73">
                      <a:pos x="T38" y="T39"/>
                    </a:cxn>
                    <a:cxn ang="T74">
                      <a:pos x="T40" y="T41"/>
                    </a:cxn>
                    <a:cxn ang="T75">
                      <a:pos x="T42" y="T43"/>
                    </a:cxn>
                    <a:cxn ang="T76">
                      <a:pos x="T44" y="T45"/>
                    </a:cxn>
                    <a:cxn ang="T77">
                      <a:pos x="T46" y="T47"/>
                    </a:cxn>
                    <a:cxn ang="T78">
                      <a:pos x="T48" y="T49"/>
                    </a:cxn>
                    <a:cxn ang="T79">
                      <a:pos x="T50" y="T51"/>
                    </a:cxn>
                    <a:cxn ang="T80">
                      <a:pos x="T52" y="T53"/>
                    </a:cxn>
                  </a:cxnLst>
                  <a:rect l="0" t="0" r="r" b="b"/>
                  <a:pathLst>
                    <a:path w="3007" h="3771">
                      <a:moveTo>
                        <a:pt x="95" y="2844"/>
                      </a:moveTo>
                      <a:lnTo>
                        <a:pt x="394" y="2834"/>
                      </a:lnTo>
                      <a:lnTo>
                        <a:pt x="821" y="3009"/>
                      </a:lnTo>
                      <a:lnTo>
                        <a:pt x="681" y="2817"/>
                      </a:lnTo>
                      <a:lnTo>
                        <a:pt x="367" y="2703"/>
                      </a:lnTo>
                      <a:lnTo>
                        <a:pt x="637" y="2720"/>
                      </a:lnTo>
                      <a:lnTo>
                        <a:pt x="979" y="2870"/>
                      </a:lnTo>
                      <a:lnTo>
                        <a:pt x="2859" y="420"/>
                      </a:lnTo>
                      <a:lnTo>
                        <a:pt x="2578" y="148"/>
                      </a:lnTo>
                      <a:lnTo>
                        <a:pt x="2308" y="0"/>
                      </a:lnTo>
                      <a:lnTo>
                        <a:pt x="2692" y="78"/>
                      </a:lnTo>
                      <a:lnTo>
                        <a:pt x="3007" y="428"/>
                      </a:lnTo>
                      <a:lnTo>
                        <a:pt x="831" y="3273"/>
                      </a:lnTo>
                      <a:lnTo>
                        <a:pt x="481" y="3412"/>
                      </a:lnTo>
                      <a:lnTo>
                        <a:pt x="105" y="3771"/>
                      </a:lnTo>
                      <a:lnTo>
                        <a:pt x="0" y="3667"/>
                      </a:lnTo>
                      <a:lnTo>
                        <a:pt x="131" y="3631"/>
                      </a:lnTo>
                      <a:lnTo>
                        <a:pt x="376" y="3385"/>
                      </a:lnTo>
                      <a:lnTo>
                        <a:pt x="165" y="3273"/>
                      </a:lnTo>
                      <a:lnTo>
                        <a:pt x="165" y="3176"/>
                      </a:lnTo>
                      <a:lnTo>
                        <a:pt x="411" y="3298"/>
                      </a:lnTo>
                      <a:lnTo>
                        <a:pt x="411" y="3186"/>
                      </a:lnTo>
                      <a:lnTo>
                        <a:pt x="603" y="3220"/>
                      </a:lnTo>
                      <a:lnTo>
                        <a:pt x="428" y="3079"/>
                      </a:lnTo>
                      <a:lnTo>
                        <a:pt x="629" y="3062"/>
                      </a:lnTo>
                      <a:lnTo>
                        <a:pt x="95" y="2844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069" name="Freeform 48"/>
                <p:cNvSpPr>
                  <a:spLocks/>
                </p:cNvSpPr>
                <p:nvPr userDrawn="1"/>
              </p:nvSpPr>
              <p:spPr bwMode="auto">
                <a:xfrm rot="-3172564">
                  <a:off x="5297" y="897"/>
                  <a:ext cx="169" cy="122"/>
                </a:xfrm>
                <a:custGeom>
                  <a:avLst/>
                  <a:gdLst>
                    <a:gd name="T0" fmla="*/ 0 w 673"/>
                    <a:gd name="T1" fmla="*/ 0 h 342"/>
                    <a:gd name="T2" fmla="*/ 0 w 673"/>
                    <a:gd name="T3" fmla="*/ 0 h 342"/>
                    <a:gd name="T4" fmla="*/ 0 w 673"/>
                    <a:gd name="T5" fmla="*/ 0 h 342"/>
                    <a:gd name="T6" fmla="*/ 0 w 673"/>
                    <a:gd name="T7" fmla="*/ 0 h 342"/>
                    <a:gd name="T8" fmla="*/ 0 w 673"/>
                    <a:gd name="T9" fmla="*/ 0 h 342"/>
                    <a:gd name="T10" fmla="*/ 0 w 673"/>
                    <a:gd name="T11" fmla="*/ 0 h 342"/>
                    <a:gd name="T12" fmla="*/ 0 w 673"/>
                    <a:gd name="T13" fmla="*/ 0 h 342"/>
                    <a:gd name="T14" fmla="*/ 0 w 673"/>
                    <a:gd name="T15" fmla="*/ 0 h 342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673" h="342">
                      <a:moveTo>
                        <a:pt x="0" y="80"/>
                      </a:moveTo>
                      <a:lnTo>
                        <a:pt x="255" y="106"/>
                      </a:lnTo>
                      <a:lnTo>
                        <a:pt x="639" y="342"/>
                      </a:lnTo>
                      <a:lnTo>
                        <a:pt x="673" y="289"/>
                      </a:lnTo>
                      <a:lnTo>
                        <a:pt x="447" y="114"/>
                      </a:lnTo>
                      <a:lnTo>
                        <a:pt x="26" y="0"/>
                      </a:lnTo>
                      <a:lnTo>
                        <a:pt x="0" y="8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070" name="Freeform 49"/>
                <p:cNvSpPr>
                  <a:spLocks/>
                </p:cNvSpPr>
                <p:nvPr userDrawn="1"/>
              </p:nvSpPr>
              <p:spPr bwMode="auto">
                <a:xfrm rot="-3172564">
                  <a:off x="5253" y="806"/>
                  <a:ext cx="181" cy="144"/>
                </a:xfrm>
                <a:custGeom>
                  <a:avLst/>
                  <a:gdLst>
                    <a:gd name="T0" fmla="*/ 0 w 716"/>
                    <a:gd name="T1" fmla="*/ 0 h 403"/>
                    <a:gd name="T2" fmla="*/ 0 w 716"/>
                    <a:gd name="T3" fmla="*/ 0 h 403"/>
                    <a:gd name="T4" fmla="*/ 0 w 716"/>
                    <a:gd name="T5" fmla="*/ 0 h 403"/>
                    <a:gd name="T6" fmla="*/ 0 w 716"/>
                    <a:gd name="T7" fmla="*/ 0 h 403"/>
                    <a:gd name="T8" fmla="*/ 0 w 716"/>
                    <a:gd name="T9" fmla="*/ 0 h 403"/>
                    <a:gd name="T10" fmla="*/ 0 w 716"/>
                    <a:gd name="T11" fmla="*/ 0 h 403"/>
                    <a:gd name="T12" fmla="*/ 0 w 716"/>
                    <a:gd name="T13" fmla="*/ 0 h 403"/>
                    <a:gd name="T14" fmla="*/ 0 w 716"/>
                    <a:gd name="T15" fmla="*/ 0 h 403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716" h="403">
                      <a:moveTo>
                        <a:pt x="0" y="78"/>
                      </a:moveTo>
                      <a:lnTo>
                        <a:pt x="340" y="148"/>
                      </a:lnTo>
                      <a:lnTo>
                        <a:pt x="638" y="403"/>
                      </a:lnTo>
                      <a:lnTo>
                        <a:pt x="716" y="296"/>
                      </a:lnTo>
                      <a:lnTo>
                        <a:pt x="420" y="114"/>
                      </a:lnTo>
                      <a:lnTo>
                        <a:pt x="70" y="0"/>
                      </a:lnTo>
                      <a:lnTo>
                        <a:pt x="0" y="7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071" name="Freeform 50"/>
                <p:cNvSpPr>
                  <a:spLocks/>
                </p:cNvSpPr>
                <p:nvPr userDrawn="1"/>
              </p:nvSpPr>
              <p:spPr bwMode="auto">
                <a:xfrm rot="-3172564">
                  <a:off x="4985" y="210"/>
                  <a:ext cx="181" cy="147"/>
                </a:xfrm>
                <a:custGeom>
                  <a:avLst/>
                  <a:gdLst>
                    <a:gd name="T0" fmla="*/ 0 w 717"/>
                    <a:gd name="T1" fmla="*/ 0 h 411"/>
                    <a:gd name="T2" fmla="*/ 0 w 717"/>
                    <a:gd name="T3" fmla="*/ 0 h 411"/>
                    <a:gd name="T4" fmla="*/ 0 w 717"/>
                    <a:gd name="T5" fmla="*/ 0 h 411"/>
                    <a:gd name="T6" fmla="*/ 0 w 717"/>
                    <a:gd name="T7" fmla="*/ 0 h 411"/>
                    <a:gd name="T8" fmla="*/ 0 w 717"/>
                    <a:gd name="T9" fmla="*/ 0 h 411"/>
                    <a:gd name="T10" fmla="*/ 0 w 717"/>
                    <a:gd name="T11" fmla="*/ 0 h 411"/>
                    <a:gd name="T12" fmla="*/ 0 w 717"/>
                    <a:gd name="T13" fmla="*/ 0 h 411"/>
                    <a:gd name="T14" fmla="*/ 0 w 717"/>
                    <a:gd name="T15" fmla="*/ 0 h 411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717" h="411">
                      <a:moveTo>
                        <a:pt x="0" y="78"/>
                      </a:moveTo>
                      <a:lnTo>
                        <a:pt x="316" y="139"/>
                      </a:lnTo>
                      <a:lnTo>
                        <a:pt x="649" y="411"/>
                      </a:lnTo>
                      <a:lnTo>
                        <a:pt x="717" y="314"/>
                      </a:lnTo>
                      <a:lnTo>
                        <a:pt x="394" y="87"/>
                      </a:lnTo>
                      <a:lnTo>
                        <a:pt x="54" y="0"/>
                      </a:lnTo>
                      <a:lnTo>
                        <a:pt x="0" y="7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072" name="Freeform 51"/>
                <p:cNvSpPr>
                  <a:spLocks/>
                </p:cNvSpPr>
                <p:nvPr userDrawn="1"/>
              </p:nvSpPr>
              <p:spPr bwMode="auto">
                <a:xfrm rot="-3172564">
                  <a:off x="4948" y="142"/>
                  <a:ext cx="179" cy="138"/>
                </a:xfrm>
                <a:custGeom>
                  <a:avLst/>
                  <a:gdLst>
                    <a:gd name="T0" fmla="*/ 0 w 709"/>
                    <a:gd name="T1" fmla="*/ 0 h 386"/>
                    <a:gd name="T2" fmla="*/ 0 w 709"/>
                    <a:gd name="T3" fmla="*/ 0 h 386"/>
                    <a:gd name="T4" fmla="*/ 0 w 709"/>
                    <a:gd name="T5" fmla="*/ 0 h 386"/>
                    <a:gd name="T6" fmla="*/ 0 w 709"/>
                    <a:gd name="T7" fmla="*/ 0 h 386"/>
                    <a:gd name="T8" fmla="*/ 0 w 709"/>
                    <a:gd name="T9" fmla="*/ 0 h 386"/>
                    <a:gd name="T10" fmla="*/ 0 w 709"/>
                    <a:gd name="T11" fmla="*/ 0 h 386"/>
                    <a:gd name="T12" fmla="*/ 0 w 709"/>
                    <a:gd name="T13" fmla="*/ 0 h 386"/>
                    <a:gd name="T14" fmla="*/ 0 w 709"/>
                    <a:gd name="T15" fmla="*/ 0 h 38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709" h="386">
                      <a:moveTo>
                        <a:pt x="0" y="88"/>
                      </a:moveTo>
                      <a:lnTo>
                        <a:pt x="272" y="131"/>
                      </a:lnTo>
                      <a:lnTo>
                        <a:pt x="665" y="386"/>
                      </a:lnTo>
                      <a:lnTo>
                        <a:pt x="709" y="308"/>
                      </a:lnTo>
                      <a:lnTo>
                        <a:pt x="306" y="53"/>
                      </a:lnTo>
                      <a:lnTo>
                        <a:pt x="43" y="0"/>
                      </a:lnTo>
                      <a:lnTo>
                        <a:pt x="0" y="8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</p:grpSp>
        </p:grpSp>
        <p:sp>
          <p:nvSpPr>
            <p:cNvPr id="2062" name="Line 52"/>
            <p:cNvSpPr>
              <a:spLocks noChangeShapeType="1"/>
            </p:cNvSpPr>
            <p:nvPr userDrawn="1"/>
          </p:nvSpPr>
          <p:spPr bwMode="auto">
            <a:xfrm>
              <a:off x="4870" y="84"/>
              <a:ext cx="42" cy="96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4741" r:id="rId1"/>
    <p:sldLayoutId id="2147484696" r:id="rId2"/>
    <p:sldLayoutId id="2147484697" r:id="rId3"/>
    <p:sldLayoutId id="2147484698" r:id="rId4"/>
    <p:sldLayoutId id="2147484699" r:id="rId5"/>
    <p:sldLayoutId id="2147484700" r:id="rId6"/>
    <p:sldLayoutId id="2147484701" r:id="rId7"/>
    <p:sldLayoutId id="2147484702" r:id="rId8"/>
    <p:sldLayoutId id="2147484703" r:id="rId9"/>
    <p:sldLayoutId id="2147484704" r:id="rId10"/>
    <p:sldLayoutId id="2147484705" r:id="rId11"/>
    <p:sldLayoutId id="2147484706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00FF00"/>
            </a:gs>
            <a:gs pos="100000">
              <a:srgbClr val="00C800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3075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</a:defRPr>
            </a:lvl1pPr>
          </a:lstStyle>
          <a:p>
            <a:pPr>
              <a:defRPr/>
            </a:pPr>
            <a:fld id="{3095E478-5CAA-4887-903B-9AD66A00210E}" type="datetimeFigureOut">
              <a:rPr lang="ru-RU"/>
              <a:pPr>
                <a:defRPr/>
              </a:pPr>
              <a:t>25.02.2021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35897836-21E9-46A4-BE07-30E06636F50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707" r:id="rId1"/>
    <p:sldLayoutId id="2147484708" r:id="rId2"/>
    <p:sldLayoutId id="2147484709" r:id="rId3"/>
    <p:sldLayoutId id="2147484710" r:id="rId4"/>
    <p:sldLayoutId id="2147484711" r:id="rId5"/>
    <p:sldLayoutId id="2147484712" r:id="rId6"/>
    <p:sldLayoutId id="2147484713" r:id="rId7"/>
    <p:sldLayoutId id="2147484714" r:id="rId8"/>
    <p:sldLayoutId id="2147484715" r:id="rId9"/>
    <p:sldLayoutId id="2147484716" r:id="rId10"/>
    <p:sldLayoutId id="2147484717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Freeform 2"/>
          <p:cNvSpPr>
            <a:spLocks/>
          </p:cNvSpPr>
          <p:nvPr/>
        </p:nvSpPr>
        <p:spPr bwMode="auto">
          <a:xfrm rot="-3172564">
            <a:off x="7777957" y="-15081"/>
            <a:ext cx="1162050" cy="2084387"/>
          </a:xfrm>
          <a:custGeom>
            <a:avLst/>
            <a:gdLst>
              <a:gd name="T0" fmla="*/ 2147483646 w 2903"/>
              <a:gd name="T1" fmla="*/ 2147483646 h 3686"/>
              <a:gd name="T2" fmla="*/ 2147483646 w 2903"/>
              <a:gd name="T3" fmla="*/ 2147483646 h 3686"/>
              <a:gd name="T4" fmla="*/ 2147483646 w 2903"/>
              <a:gd name="T5" fmla="*/ 0 h 3686"/>
              <a:gd name="T6" fmla="*/ 2147483646 w 2903"/>
              <a:gd name="T7" fmla="*/ 2147483646 h 3686"/>
              <a:gd name="T8" fmla="*/ 2147483646 w 2903"/>
              <a:gd name="T9" fmla="*/ 2147483646 h 3686"/>
              <a:gd name="T10" fmla="*/ 0 w 2903"/>
              <a:gd name="T11" fmla="*/ 2147483646 h 3686"/>
              <a:gd name="T12" fmla="*/ 2147483646 w 2903"/>
              <a:gd name="T13" fmla="*/ 2147483646 h 3686"/>
              <a:gd name="T14" fmla="*/ 2147483646 w 2903"/>
              <a:gd name="T15" fmla="*/ 2147483646 h 3686"/>
              <a:gd name="T16" fmla="*/ 2147483646 w 2903"/>
              <a:gd name="T17" fmla="*/ 2147483646 h 3686"/>
              <a:gd name="T18" fmla="*/ 2147483646 w 2903"/>
              <a:gd name="T19" fmla="*/ 2147483646 h 3686"/>
              <a:gd name="T20" fmla="*/ 2147483646 w 2903"/>
              <a:gd name="T21" fmla="*/ 2147483646 h 368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2903" h="3686">
                <a:moveTo>
                  <a:pt x="2903" y="433"/>
                </a:moveTo>
                <a:lnTo>
                  <a:pt x="2565" y="80"/>
                </a:lnTo>
                <a:lnTo>
                  <a:pt x="2241" y="0"/>
                </a:lnTo>
                <a:lnTo>
                  <a:pt x="110" y="2811"/>
                </a:lnTo>
                <a:lnTo>
                  <a:pt x="110" y="3228"/>
                </a:lnTo>
                <a:lnTo>
                  <a:pt x="0" y="3631"/>
                </a:lnTo>
                <a:lnTo>
                  <a:pt x="72" y="3686"/>
                </a:lnTo>
                <a:lnTo>
                  <a:pt x="441" y="3355"/>
                </a:lnTo>
                <a:lnTo>
                  <a:pt x="740" y="3228"/>
                </a:lnTo>
                <a:lnTo>
                  <a:pt x="2903" y="43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152400"/>
            <a:ext cx="6870700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828800"/>
            <a:ext cx="7696200" cy="365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371600" y="624840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56000" y="6248400"/>
            <a:ext cx="2895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18300" y="624840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52EC8EB6-E422-4CD6-905E-0426BB8F4FC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4104" name="Freeform 8"/>
          <p:cNvSpPr>
            <a:spLocks/>
          </p:cNvSpPr>
          <p:nvPr/>
        </p:nvSpPr>
        <p:spPr bwMode="auto">
          <a:xfrm rot="-3172564">
            <a:off x="7865269" y="24607"/>
            <a:ext cx="1165225" cy="2097087"/>
          </a:xfrm>
          <a:custGeom>
            <a:avLst/>
            <a:gdLst>
              <a:gd name="T0" fmla="*/ 2147483646 w 2911"/>
              <a:gd name="T1" fmla="*/ 0 h 3703"/>
              <a:gd name="T2" fmla="*/ 2147483646 w 2911"/>
              <a:gd name="T3" fmla="*/ 2147483646 h 3703"/>
              <a:gd name="T4" fmla="*/ 2147483646 w 2911"/>
              <a:gd name="T5" fmla="*/ 2147483646 h 3703"/>
              <a:gd name="T6" fmla="*/ 0 w 2911"/>
              <a:gd name="T7" fmla="*/ 2147483646 h 3703"/>
              <a:gd name="T8" fmla="*/ 2147483646 w 2911"/>
              <a:gd name="T9" fmla="*/ 2147483646 h 3703"/>
              <a:gd name="T10" fmla="*/ 2147483646 w 2911"/>
              <a:gd name="T11" fmla="*/ 2147483646 h 3703"/>
              <a:gd name="T12" fmla="*/ 2147483646 w 2911"/>
              <a:gd name="T13" fmla="*/ 2147483646 h 3703"/>
              <a:gd name="T14" fmla="*/ 2147483646 w 2911"/>
              <a:gd name="T15" fmla="*/ 2147483646 h 3703"/>
              <a:gd name="T16" fmla="*/ 2147483646 w 2911"/>
              <a:gd name="T17" fmla="*/ 2147483646 h 3703"/>
              <a:gd name="T18" fmla="*/ 2147483646 w 2911"/>
              <a:gd name="T19" fmla="*/ 0 h 3703"/>
              <a:gd name="T20" fmla="*/ 2147483646 w 2911"/>
              <a:gd name="T21" fmla="*/ 0 h 3703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2911" h="3703">
                <a:moveTo>
                  <a:pt x="2293" y="0"/>
                </a:moveTo>
                <a:lnTo>
                  <a:pt x="130" y="2835"/>
                </a:lnTo>
                <a:lnTo>
                  <a:pt x="131" y="3201"/>
                </a:lnTo>
                <a:lnTo>
                  <a:pt x="0" y="3633"/>
                </a:lnTo>
                <a:lnTo>
                  <a:pt x="50" y="3703"/>
                </a:lnTo>
                <a:lnTo>
                  <a:pt x="422" y="3352"/>
                </a:lnTo>
                <a:lnTo>
                  <a:pt x="763" y="3220"/>
                </a:lnTo>
                <a:lnTo>
                  <a:pt x="2911" y="428"/>
                </a:lnTo>
                <a:lnTo>
                  <a:pt x="2589" y="96"/>
                </a:lnTo>
                <a:lnTo>
                  <a:pt x="2293" y="0"/>
                </a:lnTo>
                <a:close/>
              </a:path>
            </a:pathLst>
          </a:custGeom>
          <a:solidFill>
            <a:schemeClr val="folHlink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105" name="Freeform 9"/>
          <p:cNvSpPr>
            <a:spLocks/>
          </p:cNvSpPr>
          <p:nvPr/>
        </p:nvSpPr>
        <p:spPr bwMode="auto">
          <a:xfrm rot="-3172564">
            <a:off x="7831138" y="192088"/>
            <a:ext cx="1025525" cy="1571625"/>
          </a:xfrm>
          <a:custGeom>
            <a:avLst/>
            <a:gdLst>
              <a:gd name="T0" fmla="*/ 0 w 2561"/>
              <a:gd name="T1" fmla="*/ 2147483646 h 2777"/>
              <a:gd name="T2" fmla="*/ 2147483646 w 2561"/>
              <a:gd name="T3" fmla="*/ 2147483646 h 2777"/>
              <a:gd name="T4" fmla="*/ 2147483646 w 2561"/>
              <a:gd name="T5" fmla="*/ 2147483646 h 2777"/>
              <a:gd name="T6" fmla="*/ 2147483646 w 2561"/>
              <a:gd name="T7" fmla="*/ 2147483646 h 2777"/>
              <a:gd name="T8" fmla="*/ 2147483646 w 2561"/>
              <a:gd name="T9" fmla="*/ 2147483646 h 2777"/>
              <a:gd name="T10" fmla="*/ 2147483646 w 2561"/>
              <a:gd name="T11" fmla="*/ 0 h 2777"/>
              <a:gd name="T12" fmla="*/ 0 w 2561"/>
              <a:gd name="T13" fmla="*/ 2147483646 h 2777"/>
              <a:gd name="T14" fmla="*/ 0 w 2561"/>
              <a:gd name="T15" fmla="*/ 2147483646 h 2777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2561" h="2777">
                <a:moveTo>
                  <a:pt x="0" y="2485"/>
                </a:moveTo>
                <a:lnTo>
                  <a:pt x="432" y="2553"/>
                </a:lnTo>
                <a:lnTo>
                  <a:pt x="736" y="2777"/>
                </a:lnTo>
                <a:lnTo>
                  <a:pt x="2561" y="399"/>
                </a:lnTo>
                <a:lnTo>
                  <a:pt x="2118" y="82"/>
                </a:lnTo>
                <a:lnTo>
                  <a:pt x="1898" y="0"/>
                </a:lnTo>
                <a:lnTo>
                  <a:pt x="0" y="2485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grpSp>
        <p:nvGrpSpPr>
          <p:cNvPr id="4106" name="Group 10"/>
          <p:cNvGrpSpPr>
            <a:grpSpLocks/>
          </p:cNvGrpSpPr>
          <p:nvPr/>
        </p:nvGrpSpPr>
        <p:grpSpPr bwMode="auto">
          <a:xfrm>
            <a:off x="7938" y="5540375"/>
            <a:ext cx="1784350" cy="1246188"/>
            <a:chOff x="5" y="3490"/>
            <a:chExt cx="1124" cy="785"/>
          </a:xfrm>
        </p:grpSpPr>
        <p:sp>
          <p:nvSpPr>
            <p:cNvPr id="4123" name="Freeform 11"/>
            <p:cNvSpPr>
              <a:spLocks/>
            </p:cNvSpPr>
            <p:nvPr userDrawn="1"/>
          </p:nvSpPr>
          <p:spPr bwMode="auto">
            <a:xfrm>
              <a:off x="24" y="3505"/>
              <a:ext cx="1089" cy="649"/>
            </a:xfrm>
            <a:custGeom>
              <a:avLst/>
              <a:gdLst>
                <a:gd name="T0" fmla="*/ 1 w 2177"/>
                <a:gd name="T1" fmla="*/ 1 h 1298"/>
                <a:gd name="T2" fmla="*/ 1 w 2177"/>
                <a:gd name="T3" fmla="*/ 1 h 1298"/>
                <a:gd name="T4" fmla="*/ 1 w 2177"/>
                <a:gd name="T5" fmla="*/ 1 h 1298"/>
                <a:gd name="T6" fmla="*/ 1 w 2177"/>
                <a:gd name="T7" fmla="*/ 1 h 1298"/>
                <a:gd name="T8" fmla="*/ 1 w 2177"/>
                <a:gd name="T9" fmla="*/ 1 h 1298"/>
                <a:gd name="T10" fmla="*/ 1 w 2177"/>
                <a:gd name="T11" fmla="*/ 1 h 1298"/>
                <a:gd name="T12" fmla="*/ 1 w 2177"/>
                <a:gd name="T13" fmla="*/ 1 h 1298"/>
                <a:gd name="T14" fmla="*/ 1 w 2177"/>
                <a:gd name="T15" fmla="*/ 1 h 1298"/>
                <a:gd name="T16" fmla="*/ 1 w 2177"/>
                <a:gd name="T17" fmla="*/ 0 h 1298"/>
                <a:gd name="T18" fmla="*/ 1 w 2177"/>
                <a:gd name="T19" fmla="*/ 1 h 1298"/>
                <a:gd name="T20" fmla="*/ 1 w 2177"/>
                <a:gd name="T21" fmla="*/ 1 h 1298"/>
                <a:gd name="T22" fmla="*/ 1 w 2177"/>
                <a:gd name="T23" fmla="*/ 1 h 1298"/>
                <a:gd name="T24" fmla="*/ 1 w 2177"/>
                <a:gd name="T25" fmla="*/ 1 h 1298"/>
                <a:gd name="T26" fmla="*/ 1 w 2177"/>
                <a:gd name="T27" fmla="*/ 1 h 1298"/>
                <a:gd name="T28" fmla="*/ 1 w 2177"/>
                <a:gd name="T29" fmla="*/ 1 h 1298"/>
                <a:gd name="T30" fmla="*/ 1 w 2177"/>
                <a:gd name="T31" fmla="*/ 1 h 1298"/>
                <a:gd name="T32" fmla="*/ 1 w 2177"/>
                <a:gd name="T33" fmla="*/ 1 h 1298"/>
                <a:gd name="T34" fmla="*/ 0 w 2177"/>
                <a:gd name="T35" fmla="*/ 1 h 1298"/>
                <a:gd name="T36" fmla="*/ 1 w 2177"/>
                <a:gd name="T37" fmla="*/ 1 h 1298"/>
                <a:gd name="T38" fmla="*/ 1 w 2177"/>
                <a:gd name="T39" fmla="*/ 1 h 1298"/>
                <a:gd name="T40" fmla="*/ 1 w 2177"/>
                <a:gd name="T41" fmla="*/ 1 h 1298"/>
                <a:gd name="T42" fmla="*/ 1 w 2177"/>
                <a:gd name="T43" fmla="*/ 1 h 1298"/>
                <a:gd name="T44" fmla="*/ 1 w 2177"/>
                <a:gd name="T45" fmla="*/ 1 h 1298"/>
                <a:gd name="T46" fmla="*/ 1 w 2177"/>
                <a:gd name="T47" fmla="*/ 1 h 1298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2177" h="1298">
                  <a:moveTo>
                    <a:pt x="1587" y="1260"/>
                  </a:moveTo>
                  <a:lnTo>
                    <a:pt x="1420" y="1106"/>
                  </a:lnTo>
                  <a:lnTo>
                    <a:pt x="1331" y="477"/>
                  </a:lnTo>
                  <a:lnTo>
                    <a:pt x="2139" y="330"/>
                  </a:lnTo>
                  <a:lnTo>
                    <a:pt x="2177" y="203"/>
                  </a:lnTo>
                  <a:lnTo>
                    <a:pt x="2099" y="100"/>
                  </a:lnTo>
                  <a:lnTo>
                    <a:pt x="1276" y="211"/>
                  </a:lnTo>
                  <a:lnTo>
                    <a:pt x="1219" y="32"/>
                  </a:lnTo>
                  <a:lnTo>
                    <a:pt x="1085" y="0"/>
                  </a:lnTo>
                  <a:lnTo>
                    <a:pt x="958" y="28"/>
                  </a:lnTo>
                  <a:lnTo>
                    <a:pt x="888" y="106"/>
                  </a:lnTo>
                  <a:lnTo>
                    <a:pt x="937" y="285"/>
                  </a:lnTo>
                  <a:lnTo>
                    <a:pt x="660" y="441"/>
                  </a:lnTo>
                  <a:lnTo>
                    <a:pt x="983" y="473"/>
                  </a:lnTo>
                  <a:lnTo>
                    <a:pt x="1112" y="889"/>
                  </a:lnTo>
                  <a:lnTo>
                    <a:pt x="141" y="469"/>
                  </a:lnTo>
                  <a:lnTo>
                    <a:pt x="46" y="509"/>
                  </a:lnTo>
                  <a:lnTo>
                    <a:pt x="0" y="636"/>
                  </a:lnTo>
                  <a:lnTo>
                    <a:pt x="55" y="779"/>
                  </a:lnTo>
                  <a:lnTo>
                    <a:pt x="1139" y="1288"/>
                  </a:lnTo>
                  <a:lnTo>
                    <a:pt x="1378" y="1256"/>
                  </a:lnTo>
                  <a:lnTo>
                    <a:pt x="1570" y="1298"/>
                  </a:lnTo>
                  <a:lnTo>
                    <a:pt x="1587" y="1260"/>
                  </a:ln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4124" name="Freeform 12"/>
            <p:cNvSpPr>
              <a:spLocks/>
            </p:cNvSpPr>
            <p:nvPr userDrawn="1"/>
          </p:nvSpPr>
          <p:spPr bwMode="auto">
            <a:xfrm>
              <a:off x="1022" y="3582"/>
              <a:ext cx="71" cy="129"/>
            </a:xfrm>
            <a:custGeom>
              <a:avLst/>
              <a:gdLst>
                <a:gd name="T0" fmla="*/ 0 w 143"/>
                <a:gd name="T1" fmla="*/ 1 h 258"/>
                <a:gd name="T2" fmla="*/ 0 w 143"/>
                <a:gd name="T3" fmla="*/ 0 h 258"/>
                <a:gd name="T4" fmla="*/ 0 w 143"/>
                <a:gd name="T5" fmla="*/ 1 h 258"/>
                <a:gd name="T6" fmla="*/ 0 w 143"/>
                <a:gd name="T7" fmla="*/ 1 h 258"/>
                <a:gd name="T8" fmla="*/ 0 w 143"/>
                <a:gd name="T9" fmla="*/ 1 h 258"/>
                <a:gd name="T10" fmla="*/ 0 w 143"/>
                <a:gd name="T11" fmla="*/ 1 h 25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43" h="258">
                  <a:moveTo>
                    <a:pt x="0" y="7"/>
                  </a:moveTo>
                  <a:lnTo>
                    <a:pt x="120" y="0"/>
                  </a:lnTo>
                  <a:lnTo>
                    <a:pt x="143" y="233"/>
                  </a:lnTo>
                  <a:lnTo>
                    <a:pt x="8" y="258"/>
                  </a:lnTo>
                  <a:lnTo>
                    <a:pt x="0" y="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4125" name="Freeform 13"/>
            <p:cNvSpPr>
              <a:spLocks/>
            </p:cNvSpPr>
            <p:nvPr userDrawn="1"/>
          </p:nvSpPr>
          <p:spPr bwMode="auto">
            <a:xfrm>
              <a:off x="20" y="3774"/>
              <a:ext cx="792" cy="410"/>
            </a:xfrm>
            <a:custGeom>
              <a:avLst/>
              <a:gdLst>
                <a:gd name="T0" fmla="*/ 0 w 1586"/>
                <a:gd name="T1" fmla="*/ 0 h 821"/>
                <a:gd name="T2" fmla="*/ 0 w 1586"/>
                <a:gd name="T3" fmla="*/ 0 h 821"/>
                <a:gd name="T4" fmla="*/ 0 w 1586"/>
                <a:gd name="T5" fmla="*/ 0 h 821"/>
                <a:gd name="T6" fmla="*/ 0 w 1586"/>
                <a:gd name="T7" fmla="*/ 0 h 821"/>
                <a:gd name="T8" fmla="*/ 0 w 1586"/>
                <a:gd name="T9" fmla="*/ 0 h 821"/>
                <a:gd name="T10" fmla="*/ 0 w 1586"/>
                <a:gd name="T11" fmla="*/ 0 h 821"/>
                <a:gd name="T12" fmla="*/ 0 w 1586"/>
                <a:gd name="T13" fmla="*/ 0 h 821"/>
                <a:gd name="T14" fmla="*/ 0 w 1586"/>
                <a:gd name="T15" fmla="*/ 0 h 821"/>
                <a:gd name="T16" fmla="*/ 0 w 1586"/>
                <a:gd name="T17" fmla="*/ 0 h 821"/>
                <a:gd name="T18" fmla="*/ 0 w 1586"/>
                <a:gd name="T19" fmla="*/ 0 h 821"/>
                <a:gd name="T20" fmla="*/ 0 w 1586"/>
                <a:gd name="T21" fmla="*/ 0 h 821"/>
                <a:gd name="T22" fmla="*/ 0 w 1586"/>
                <a:gd name="T23" fmla="*/ 0 h 821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4126" name="Freeform 14"/>
            <p:cNvSpPr>
              <a:spLocks/>
            </p:cNvSpPr>
            <p:nvPr userDrawn="1"/>
          </p:nvSpPr>
          <p:spPr bwMode="auto">
            <a:xfrm>
              <a:off x="129" y="3808"/>
              <a:ext cx="525" cy="374"/>
            </a:xfrm>
            <a:custGeom>
              <a:avLst/>
              <a:gdLst>
                <a:gd name="T0" fmla="*/ 0 w 1049"/>
                <a:gd name="T1" fmla="*/ 1 h 747"/>
                <a:gd name="T2" fmla="*/ 1 w 1049"/>
                <a:gd name="T3" fmla="*/ 1 h 747"/>
                <a:gd name="T4" fmla="*/ 1 w 1049"/>
                <a:gd name="T5" fmla="*/ 1 h 747"/>
                <a:gd name="T6" fmla="*/ 1 w 1049"/>
                <a:gd name="T7" fmla="*/ 1 h 747"/>
                <a:gd name="T8" fmla="*/ 1 w 1049"/>
                <a:gd name="T9" fmla="*/ 0 h 747"/>
                <a:gd name="T10" fmla="*/ 0 w 1049"/>
                <a:gd name="T11" fmla="*/ 1 h 747"/>
                <a:gd name="T12" fmla="*/ 0 w 1049"/>
                <a:gd name="T13" fmla="*/ 1 h 747"/>
                <a:gd name="T14" fmla="*/ 0 w 1049"/>
                <a:gd name="T15" fmla="*/ 1 h 74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4127" name="Freeform 15"/>
            <p:cNvSpPr>
              <a:spLocks/>
            </p:cNvSpPr>
            <p:nvPr userDrawn="1"/>
          </p:nvSpPr>
          <p:spPr bwMode="auto">
            <a:xfrm>
              <a:off x="485" y="3532"/>
              <a:ext cx="135" cy="121"/>
            </a:xfrm>
            <a:custGeom>
              <a:avLst/>
              <a:gdLst>
                <a:gd name="T0" fmla="*/ 0 w 272"/>
                <a:gd name="T1" fmla="*/ 1 h 241"/>
                <a:gd name="T2" fmla="*/ 0 w 272"/>
                <a:gd name="T3" fmla="*/ 0 h 241"/>
                <a:gd name="T4" fmla="*/ 0 w 272"/>
                <a:gd name="T5" fmla="*/ 1 h 241"/>
                <a:gd name="T6" fmla="*/ 0 w 272"/>
                <a:gd name="T7" fmla="*/ 1 h 241"/>
                <a:gd name="T8" fmla="*/ 0 w 272"/>
                <a:gd name="T9" fmla="*/ 1 h 241"/>
                <a:gd name="T10" fmla="*/ 0 w 272"/>
                <a:gd name="T11" fmla="*/ 1 h 241"/>
                <a:gd name="T12" fmla="*/ 0 w 272"/>
                <a:gd name="T13" fmla="*/ 1 h 241"/>
                <a:gd name="T14" fmla="*/ 0 w 272"/>
                <a:gd name="T15" fmla="*/ 1 h 24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72" h="241">
                  <a:moveTo>
                    <a:pt x="0" y="28"/>
                  </a:moveTo>
                  <a:lnTo>
                    <a:pt x="160" y="0"/>
                  </a:lnTo>
                  <a:lnTo>
                    <a:pt x="251" y="36"/>
                  </a:lnTo>
                  <a:lnTo>
                    <a:pt x="272" y="139"/>
                  </a:lnTo>
                  <a:lnTo>
                    <a:pt x="164" y="146"/>
                  </a:lnTo>
                  <a:lnTo>
                    <a:pt x="32" y="241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4128" name="Freeform 16"/>
            <p:cNvSpPr>
              <a:spLocks/>
            </p:cNvSpPr>
            <p:nvPr userDrawn="1"/>
          </p:nvSpPr>
          <p:spPr bwMode="auto">
            <a:xfrm>
              <a:off x="641" y="4163"/>
              <a:ext cx="76" cy="112"/>
            </a:xfrm>
            <a:custGeom>
              <a:avLst/>
              <a:gdLst>
                <a:gd name="T0" fmla="*/ 1 w 152"/>
                <a:gd name="T1" fmla="*/ 1 h 224"/>
                <a:gd name="T2" fmla="*/ 1 w 152"/>
                <a:gd name="T3" fmla="*/ 1 h 224"/>
                <a:gd name="T4" fmla="*/ 0 w 152"/>
                <a:gd name="T5" fmla="*/ 1 h 224"/>
                <a:gd name="T6" fmla="*/ 1 w 152"/>
                <a:gd name="T7" fmla="*/ 0 h 224"/>
                <a:gd name="T8" fmla="*/ 1 w 152"/>
                <a:gd name="T9" fmla="*/ 1 h 224"/>
                <a:gd name="T10" fmla="*/ 1 w 152"/>
                <a:gd name="T11" fmla="*/ 1 h 22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52" h="224">
                  <a:moveTo>
                    <a:pt x="152" y="4"/>
                  </a:moveTo>
                  <a:lnTo>
                    <a:pt x="152" y="224"/>
                  </a:lnTo>
                  <a:lnTo>
                    <a:pt x="0" y="8"/>
                  </a:lnTo>
                  <a:lnTo>
                    <a:pt x="72" y="0"/>
                  </a:lnTo>
                  <a:lnTo>
                    <a:pt x="152" y="4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4129" name="Freeform 17"/>
            <p:cNvSpPr>
              <a:spLocks/>
            </p:cNvSpPr>
            <p:nvPr userDrawn="1"/>
          </p:nvSpPr>
          <p:spPr bwMode="auto">
            <a:xfrm>
              <a:off x="504" y="3607"/>
              <a:ext cx="193" cy="383"/>
            </a:xfrm>
            <a:custGeom>
              <a:avLst/>
              <a:gdLst>
                <a:gd name="T0" fmla="*/ 0 w 386"/>
                <a:gd name="T1" fmla="*/ 1 h 764"/>
                <a:gd name="T2" fmla="*/ 1 w 386"/>
                <a:gd name="T3" fmla="*/ 0 h 764"/>
                <a:gd name="T4" fmla="*/ 1 w 386"/>
                <a:gd name="T5" fmla="*/ 1 h 764"/>
                <a:gd name="T6" fmla="*/ 1 w 386"/>
                <a:gd name="T7" fmla="*/ 1 h 764"/>
                <a:gd name="T8" fmla="*/ 1 w 386"/>
                <a:gd name="T9" fmla="*/ 1 h 764"/>
                <a:gd name="T10" fmla="*/ 1 w 386"/>
                <a:gd name="T11" fmla="*/ 1 h 764"/>
                <a:gd name="T12" fmla="*/ 0 w 386"/>
                <a:gd name="T13" fmla="*/ 1 h 764"/>
                <a:gd name="T14" fmla="*/ 0 w 386"/>
                <a:gd name="T15" fmla="*/ 1 h 76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386" h="764">
                  <a:moveTo>
                    <a:pt x="0" y="80"/>
                  </a:moveTo>
                  <a:lnTo>
                    <a:pt x="87" y="0"/>
                  </a:lnTo>
                  <a:lnTo>
                    <a:pt x="232" y="6"/>
                  </a:lnTo>
                  <a:lnTo>
                    <a:pt x="386" y="764"/>
                  </a:lnTo>
                  <a:lnTo>
                    <a:pt x="279" y="720"/>
                  </a:lnTo>
                  <a:lnTo>
                    <a:pt x="152" y="677"/>
                  </a:lnTo>
                  <a:lnTo>
                    <a:pt x="0" y="8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4130" name="Freeform 18"/>
            <p:cNvSpPr>
              <a:spLocks/>
            </p:cNvSpPr>
            <p:nvPr userDrawn="1"/>
          </p:nvSpPr>
          <p:spPr bwMode="auto">
            <a:xfrm>
              <a:off x="668" y="3590"/>
              <a:ext cx="364" cy="174"/>
            </a:xfrm>
            <a:custGeom>
              <a:avLst/>
              <a:gdLst>
                <a:gd name="T0" fmla="*/ 1 w 728"/>
                <a:gd name="T1" fmla="*/ 0 h 348"/>
                <a:gd name="T2" fmla="*/ 0 w 728"/>
                <a:gd name="T3" fmla="*/ 1 h 348"/>
                <a:gd name="T4" fmla="*/ 1 w 728"/>
                <a:gd name="T5" fmla="*/ 1 h 348"/>
                <a:gd name="T6" fmla="*/ 1 w 728"/>
                <a:gd name="T7" fmla="*/ 1 h 348"/>
                <a:gd name="T8" fmla="*/ 1 w 728"/>
                <a:gd name="T9" fmla="*/ 1 h 348"/>
                <a:gd name="T10" fmla="*/ 1 w 728"/>
                <a:gd name="T11" fmla="*/ 0 h 348"/>
                <a:gd name="T12" fmla="*/ 1 w 728"/>
                <a:gd name="T13" fmla="*/ 0 h 34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728" h="348">
                  <a:moveTo>
                    <a:pt x="692" y="0"/>
                  </a:moveTo>
                  <a:lnTo>
                    <a:pt x="0" y="106"/>
                  </a:lnTo>
                  <a:lnTo>
                    <a:pt x="28" y="348"/>
                  </a:lnTo>
                  <a:lnTo>
                    <a:pt x="715" y="237"/>
                  </a:lnTo>
                  <a:lnTo>
                    <a:pt x="728" y="43"/>
                  </a:lnTo>
                  <a:lnTo>
                    <a:pt x="692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4131" name="Freeform 19"/>
            <p:cNvSpPr>
              <a:spLocks/>
            </p:cNvSpPr>
            <p:nvPr userDrawn="1"/>
          </p:nvSpPr>
          <p:spPr bwMode="auto">
            <a:xfrm>
              <a:off x="347" y="3693"/>
              <a:ext cx="156" cy="67"/>
            </a:xfrm>
            <a:custGeom>
              <a:avLst/>
              <a:gdLst>
                <a:gd name="T0" fmla="*/ 1 w 312"/>
                <a:gd name="T1" fmla="*/ 0 h 135"/>
                <a:gd name="T2" fmla="*/ 0 w 312"/>
                <a:gd name="T3" fmla="*/ 0 h 135"/>
                <a:gd name="T4" fmla="*/ 1 w 312"/>
                <a:gd name="T5" fmla="*/ 0 h 135"/>
                <a:gd name="T6" fmla="*/ 1 w 312"/>
                <a:gd name="T7" fmla="*/ 0 h 135"/>
                <a:gd name="T8" fmla="*/ 1 w 312"/>
                <a:gd name="T9" fmla="*/ 0 h 13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12" h="135">
                  <a:moveTo>
                    <a:pt x="272" y="0"/>
                  </a:moveTo>
                  <a:lnTo>
                    <a:pt x="0" y="78"/>
                  </a:lnTo>
                  <a:lnTo>
                    <a:pt x="312" y="135"/>
                  </a:lnTo>
                  <a:lnTo>
                    <a:pt x="27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grpSp>
          <p:nvGrpSpPr>
            <p:cNvPr id="4132" name="Group 20"/>
            <p:cNvGrpSpPr>
              <a:grpSpLocks/>
            </p:cNvGrpSpPr>
            <p:nvPr userDrawn="1"/>
          </p:nvGrpSpPr>
          <p:grpSpPr bwMode="auto">
            <a:xfrm>
              <a:off x="5" y="3490"/>
              <a:ext cx="1124" cy="780"/>
              <a:chOff x="5" y="3490"/>
              <a:chExt cx="1124" cy="780"/>
            </a:xfrm>
          </p:grpSpPr>
          <p:grpSp>
            <p:nvGrpSpPr>
              <p:cNvPr id="4133" name="Group 21"/>
              <p:cNvGrpSpPr>
                <a:grpSpLocks/>
              </p:cNvGrpSpPr>
              <p:nvPr userDrawn="1"/>
            </p:nvGrpSpPr>
            <p:grpSpPr bwMode="auto">
              <a:xfrm>
                <a:off x="499" y="3562"/>
                <a:ext cx="548" cy="708"/>
                <a:chOff x="499" y="3562"/>
                <a:chExt cx="548" cy="708"/>
              </a:xfrm>
            </p:grpSpPr>
            <p:sp>
              <p:nvSpPr>
                <p:cNvPr id="4146" name="Freeform 22"/>
                <p:cNvSpPr>
                  <a:spLocks/>
                </p:cNvSpPr>
                <p:nvPr userDrawn="1"/>
              </p:nvSpPr>
              <p:spPr bwMode="auto">
                <a:xfrm>
                  <a:off x="499" y="3587"/>
                  <a:ext cx="157" cy="87"/>
                </a:xfrm>
                <a:custGeom>
                  <a:avLst/>
                  <a:gdLst>
                    <a:gd name="T0" fmla="*/ 0 w 313"/>
                    <a:gd name="T1" fmla="*/ 0 h 175"/>
                    <a:gd name="T2" fmla="*/ 1 w 313"/>
                    <a:gd name="T3" fmla="*/ 0 h 175"/>
                    <a:gd name="T4" fmla="*/ 1 w 313"/>
                    <a:gd name="T5" fmla="*/ 0 h 175"/>
                    <a:gd name="T6" fmla="*/ 1 w 313"/>
                    <a:gd name="T7" fmla="*/ 0 h 175"/>
                    <a:gd name="T8" fmla="*/ 1 w 313"/>
                    <a:gd name="T9" fmla="*/ 0 h 175"/>
                    <a:gd name="T10" fmla="*/ 1 w 313"/>
                    <a:gd name="T11" fmla="*/ 0 h 175"/>
                    <a:gd name="T12" fmla="*/ 1 w 313"/>
                    <a:gd name="T13" fmla="*/ 0 h 175"/>
                    <a:gd name="T14" fmla="*/ 1 w 313"/>
                    <a:gd name="T15" fmla="*/ 0 h 175"/>
                    <a:gd name="T16" fmla="*/ 0 w 313"/>
                    <a:gd name="T17" fmla="*/ 0 h 175"/>
                    <a:gd name="T18" fmla="*/ 0 w 313"/>
                    <a:gd name="T19" fmla="*/ 0 h 175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0" t="0" r="r" b="b"/>
                  <a:pathLst>
                    <a:path w="313" h="175">
                      <a:moveTo>
                        <a:pt x="0" y="107"/>
                      </a:moveTo>
                      <a:lnTo>
                        <a:pt x="114" y="10"/>
                      </a:lnTo>
                      <a:lnTo>
                        <a:pt x="213" y="0"/>
                      </a:lnTo>
                      <a:lnTo>
                        <a:pt x="292" y="27"/>
                      </a:lnTo>
                      <a:lnTo>
                        <a:pt x="313" y="91"/>
                      </a:lnTo>
                      <a:lnTo>
                        <a:pt x="167" y="67"/>
                      </a:lnTo>
                      <a:lnTo>
                        <a:pt x="74" y="101"/>
                      </a:lnTo>
                      <a:lnTo>
                        <a:pt x="13" y="175"/>
                      </a:lnTo>
                      <a:lnTo>
                        <a:pt x="0" y="10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4147" name="Freeform 23"/>
                <p:cNvSpPr>
                  <a:spLocks/>
                </p:cNvSpPr>
                <p:nvPr userDrawn="1"/>
              </p:nvSpPr>
              <p:spPr bwMode="auto">
                <a:xfrm>
                  <a:off x="636" y="4137"/>
                  <a:ext cx="115" cy="133"/>
                </a:xfrm>
                <a:custGeom>
                  <a:avLst/>
                  <a:gdLst>
                    <a:gd name="T0" fmla="*/ 0 w 230"/>
                    <a:gd name="T1" fmla="*/ 1 h 266"/>
                    <a:gd name="T2" fmla="*/ 1 w 230"/>
                    <a:gd name="T3" fmla="*/ 1 h 266"/>
                    <a:gd name="T4" fmla="*/ 1 w 230"/>
                    <a:gd name="T5" fmla="*/ 1 h 266"/>
                    <a:gd name="T6" fmla="*/ 1 w 230"/>
                    <a:gd name="T7" fmla="*/ 1 h 266"/>
                    <a:gd name="T8" fmla="*/ 1 w 230"/>
                    <a:gd name="T9" fmla="*/ 0 h 266"/>
                    <a:gd name="T10" fmla="*/ 1 w 230"/>
                    <a:gd name="T11" fmla="*/ 1 h 266"/>
                    <a:gd name="T12" fmla="*/ 1 w 230"/>
                    <a:gd name="T13" fmla="*/ 1 h 266"/>
                    <a:gd name="T14" fmla="*/ 0 w 230"/>
                    <a:gd name="T15" fmla="*/ 1 h 266"/>
                    <a:gd name="T16" fmla="*/ 0 w 230"/>
                    <a:gd name="T17" fmla="*/ 1 h 26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230" h="266">
                      <a:moveTo>
                        <a:pt x="0" y="40"/>
                      </a:moveTo>
                      <a:lnTo>
                        <a:pt x="160" y="266"/>
                      </a:lnTo>
                      <a:lnTo>
                        <a:pt x="230" y="251"/>
                      </a:lnTo>
                      <a:lnTo>
                        <a:pt x="223" y="17"/>
                      </a:lnTo>
                      <a:lnTo>
                        <a:pt x="166" y="0"/>
                      </a:lnTo>
                      <a:lnTo>
                        <a:pt x="179" y="197"/>
                      </a:lnTo>
                      <a:lnTo>
                        <a:pt x="71" y="4"/>
                      </a:lnTo>
                      <a:lnTo>
                        <a:pt x="0" y="4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4148" name="Freeform 24"/>
                <p:cNvSpPr>
                  <a:spLocks/>
                </p:cNvSpPr>
                <p:nvPr userDrawn="1"/>
              </p:nvSpPr>
              <p:spPr bwMode="auto">
                <a:xfrm>
                  <a:off x="1004" y="3562"/>
                  <a:ext cx="43" cy="117"/>
                </a:xfrm>
                <a:custGeom>
                  <a:avLst/>
                  <a:gdLst>
                    <a:gd name="T0" fmla="*/ 0 w 87"/>
                    <a:gd name="T1" fmla="*/ 1 h 234"/>
                    <a:gd name="T2" fmla="*/ 0 w 87"/>
                    <a:gd name="T3" fmla="*/ 1 h 234"/>
                    <a:gd name="T4" fmla="*/ 0 w 87"/>
                    <a:gd name="T5" fmla="*/ 1 h 234"/>
                    <a:gd name="T6" fmla="*/ 0 w 87"/>
                    <a:gd name="T7" fmla="*/ 1 h 234"/>
                    <a:gd name="T8" fmla="*/ 0 w 87"/>
                    <a:gd name="T9" fmla="*/ 1 h 234"/>
                    <a:gd name="T10" fmla="*/ 0 w 87"/>
                    <a:gd name="T11" fmla="*/ 1 h 234"/>
                    <a:gd name="T12" fmla="*/ 0 w 87"/>
                    <a:gd name="T13" fmla="*/ 0 h 234"/>
                    <a:gd name="T14" fmla="*/ 0 w 87"/>
                    <a:gd name="T15" fmla="*/ 1 h 234"/>
                    <a:gd name="T16" fmla="*/ 0 w 87"/>
                    <a:gd name="T17" fmla="*/ 1 h 234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87" h="234">
                      <a:moveTo>
                        <a:pt x="0" y="19"/>
                      </a:moveTo>
                      <a:lnTo>
                        <a:pt x="36" y="93"/>
                      </a:lnTo>
                      <a:lnTo>
                        <a:pt x="44" y="154"/>
                      </a:lnTo>
                      <a:lnTo>
                        <a:pt x="27" y="234"/>
                      </a:lnTo>
                      <a:lnTo>
                        <a:pt x="80" y="220"/>
                      </a:lnTo>
                      <a:lnTo>
                        <a:pt x="87" y="116"/>
                      </a:lnTo>
                      <a:lnTo>
                        <a:pt x="46" y="0"/>
                      </a:lnTo>
                      <a:lnTo>
                        <a:pt x="0" y="1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4134" name="Freeform 25"/>
              <p:cNvSpPr>
                <a:spLocks/>
              </p:cNvSpPr>
              <p:nvPr userDrawn="1"/>
            </p:nvSpPr>
            <p:spPr bwMode="auto">
              <a:xfrm>
                <a:off x="76" y="3732"/>
                <a:ext cx="595" cy="250"/>
              </a:xfrm>
              <a:custGeom>
                <a:avLst/>
                <a:gdLst>
                  <a:gd name="T0" fmla="*/ 1 w 1190"/>
                  <a:gd name="T1" fmla="*/ 0 h 500"/>
                  <a:gd name="T2" fmla="*/ 1 w 1190"/>
                  <a:gd name="T3" fmla="*/ 1 h 500"/>
                  <a:gd name="T4" fmla="*/ 1 w 1190"/>
                  <a:gd name="T5" fmla="*/ 1 h 500"/>
                  <a:gd name="T6" fmla="*/ 0 w 1190"/>
                  <a:gd name="T7" fmla="*/ 1 h 500"/>
                  <a:gd name="T8" fmla="*/ 1 w 1190"/>
                  <a:gd name="T9" fmla="*/ 0 h 500"/>
                  <a:gd name="T10" fmla="*/ 1 w 1190"/>
                  <a:gd name="T11" fmla="*/ 0 h 5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135" name="Freeform 26"/>
              <p:cNvSpPr>
                <a:spLocks/>
              </p:cNvSpPr>
              <p:nvPr userDrawn="1"/>
            </p:nvSpPr>
            <p:spPr bwMode="auto">
              <a:xfrm>
                <a:off x="260" y="3886"/>
                <a:ext cx="244" cy="148"/>
              </a:xfrm>
              <a:custGeom>
                <a:avLst/>
                <a:gdLst>
                  <a:gd name="T0" fmla="*/ 0 w 489"/>
                  <a:gd name="T1" fmla="*/ 1 h 296"/>
                  <a:gd name="T2" fmla="*/ 0 w 489"/>
                  <a:gd name="T3" fmla="*/ 1 h 296"/>
                  <a:gd name="T4" fmla="*/ 0 w 489"/>
                  <a:gd name="T5" fmla="*/ 1 h 296"/>
                  <a:gd name="T6" fmla="*/ 0 w 489"/>
                  <a:gd name="T7" fmla="*/ 1 h 296"/>
                  <a:gd name="T8" fmla="*/ 0 w 489"/>
                  <a:gd name="T9" fmla="*/ 1 h 296"/>
                  <a:gd name="T10" fmla="*/ 0 w 489"/>
                  <a:gd name="T11" fmla="*/ 1 h 296"/>
                  <a:gd name="T12" fmla="*/ 0 w 489"/>
                  <a:gd name="T13" fmla="*/ 1 h 296"/>
                  <a:gd name="T14" fmla="*/ 0 w 489"/>
                  <a:gd name="T15" fmla="*/ 1 h 296"/>
                  <a:gd name="T16" fmla="*/ 0 w 489"/>
                  <a:gd name="T17" fmla="*/ 1 h 296"/>
                  <a:gd name="T18" fmla="*/ 0 w 489"/>
                  <a:gd name="T19" fmla="*/ 1 h 296"/>
                  <a:gd name="T20" fmla="*/ 0 w 489"/>
                  <a:gd name="T21" fmla="*/ 1 h 296"/>
                  <a:gd name="T22" fmla="*/ 0 w 489"/>
                  <a:gd name="T23" fmla="*/ 1 h 296"/>
                  <a:gd name="T24" fmla="*/ 0 w 489"/>
                  <a:gd name="T25" fmla="*/ 1 h 296"/>
                  <a:gd name="T26" fmla="*/ 0 w 489"/>
                  <a:gd name="T27" fmla="*/ 0 h 296"/>
                  <a:gd name="T28" fmla="*/ 0 w 489"/>
                  <a:gd name="T29" fmla="*/ 1 h 296"/>
                  <a:gd name="T30" fmla="*/ 0 w 489"/>
                  <a:gd name="T31" fmla="*/ 1 h 29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136" name="Freeform 27"/>
              <p:cNvSpPr>
                <a:spLocks/>
              </p:cNvSpPr>
              <p:nvPr userDrawn="1"/>
            </p:nvSpPr>
            <p:spPr bwMode="auto">
              <a:xfrm>
                <a:off x="565" y="3680"/>
                <a:ext cx="107" cy="238"/>
              </a:xfrm>
              <a:custGeom>
                <a:avLst/>
                <a:gdLst>
                  <a:gd name="T0" fmla="*/ 1 w 213"/>
                  <a:gd name="T1" fmla="*/ 0 h 478"/>
                  <a:gd name="T2" fmla="*/ 1 w 213"/>
                  <a:gd name="T3" fmla="*/ 0 h 478"/>
                  <a:gd name="T4" fmla="*/ 1 w 213"/>
                  <a:gd name="T5" fmla="*/ 0 h 478"/>
                  <a:gd name="T6" fmla="*/ 1 w 213"/>
                  <a:gd name="T7" fmla="*/ 0 h 478"/>
                  <a:gd name="T8" fmla="*/ 1 w 213"/>
                  <a:gd name="T9" fmla="*/ 0 h 478"/>
                  <a:gd name="T10" fmla="*/ 1 w 213"/>
                  <a:gd name="T11" fmla="*/ 0 h 478"/>
                  <a:gd name="T12" fmla="*/ 1 w 213"/>
                  <a:gd name="T13" fmla="*/ 0 h 478"/>
                  <a:gd name="T14" fmla="*/ 0 w 213"/>
                  <a:gd name="T15" fmla="*/ 0 h 478"/>
                  <a:gd name="T16" fmla="*/ 1 w 213"/>
                  <a:gd name="T17" fmla="*/ 0 h 478"/>
                  <a:gd name="T18" fmla="*/ 1 w 213"/>
                  <a:gd name="T19" fmla="*/ 0 h 47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13" h="478">
                    <a:moveTo>
                      <a:pt x="24" y="0"/>
                    </a:moveTo>
                    <a:lnTo>
                      <a:pt x="91" y="25"/>
                    </a:lnTo>
                    <a:lnTo>
                      <a:pt x="80" y="192"/>
                    </a:lnTo>
                    <a:lnTo>
                      <a:pt x="106" y="327"/>
                    </a:lnTo>
                    <a:lnTo>
                      <a:pt x="213" y="451"/>
                    </a:lnTo>
                    <a:lnTo>
                      <a:pt x="97" y="478"/>
                    </a:lnTo>
                    <a:lnTo>
                      <a:pt x="30" y="344"/>
                    </a:lnTo>
                    <a:lnTo>
                      <a:pt x="0" y="57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4137" name="Group 28"/>
              <p:cNvGrpSpPr>
                <a:grpSpLocks/>
              </p:cNvGrpSpPr>
              <p:nvPr userDrawn="1"/>
            </p:nvGrpSpPr>
            <p:grpSpPr bwMode="auto">
              <a:xfrm>
                <a:off x="5" y="3490"/>
                <a:ext cx="1124" cy="678"/>
                <a:chOff x="5" y="3490"/>
                <a:chExt cx="1124" cy="678"/>
              </a:xfrm>
            </p:grpSpPr>
            <p:sp>
              <p:nvSpPr>
                <p:cNvPr id="4138" name="Freeform 29"/>
                <p:cNvSpPr>
                  <a:spLocks/>
                </p:cNvSpPr>
                <p:nvPr userDrawn="1"/>
              </p:nvSpPr>
              <p:spPr bwMode="auto">
                <a:xfrm>
                  <a:off x="669" y="4048"/>
                  <a:ext cx="75" cy="87"/>
                </a:xfrm>
                <a:custGeom>
                  <a:avLst/>
                  <a:gdLst>
                    <a:gd name="T0" fmla="*/ 1 w 150"/>
                    <a:gd name="T1" fmla="*/ 0 h 173"/>
                    <a:gd name="T2" fmla="*/ 1 w 150"/>
                    <a:gd name="T3" fmla="*/ 1 h 173"/>
                    <a:gd name="T4" fmla="*/ 0 w 150"/>
                    <a:gd name="T5" fmla="*/ 1 h 173"/>
                    <a:gd name="T6" fmla="*/ 1 w 150"/>
                    <a:gd name="T7" fmla="*/ 1 h 173"/>
                    <a:gd name="T8" fmla="*/ 1 w 150"/>
                    <a:gd name="T9" fmla="*/ 1 h 173"/>
                    <a:gd name="T10" fmla="*/ 1 w 150"/>
                    <a:gd name="T11" fmla="*/ 1 h 173"/>
                    <a:gd name="T12" fmla="*/ 1 w 150"/>
                    <a:gd name="T13" fmla="*/ 0 h 173"/>
                    <a:gd name="T14" fmla="*/ 1 w 150"/>
                    <a:gd name="T15" fmla="*/ 0 h 173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150" h="173">
                      <a:moveTo>
                        <a:pt x="110" y="0"/>
                      </a:moveTo>
                      <a:lnTo>
                        <a:pt x="40" y="66"/>
                      </a:lnTo>
                      <a:lnTo>
                        <a:pt x="0" y="173"/>
                      </a:lnTo>
                      <a:lnTo>
                        <a:pt x="80" y="160"/>
                      </a:lnTo>
                      <a:lnTo>
                        <a:pt x="103" y="84"/>
                      </a:lnTo>
                      <a:lnTo>
                        <a:pt x="150" y="27"/>
                      </a:lnTo>
                      <a:lnTo>
                        <a:pt x="11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4139" name="Freeform 30"/>
                <p:cNvSpPr>
                  <a:spLocks/>
                </p:cNvSpPr>
                <p:nvPr userDrawn="1"/>
              </p:nvSpPr>
              <p:spPr bwMode="auto">
                <a:xfrm>
                  <a:off x="5" y="3728"/>
                  <a:ext cx="842" cy="440"/>
                </a:xfrm>
                <a:custGeom>
                  <a:avLst/>
                  <a:gdLst>
                    <a:gd name="T0" fmla="*/ 1 w 1684"/>
                    <a:gd name="T1" fmla="*/ 0 h 880"/>
                    <a:gd name="T2" fmla="*/ 1 w 1684"/>
                    <a:gd name="T3" fmla="*/ 1 h 880"/>
                    <a:gd name="T4" fmla="*/ 0 w 1684"/>
                    <a:gd name="T5" fmla="*/ 1 h 880"/>
                    <a:gd name="T6" fmla="*/ 1 w 1684"/>
                    <a:gd name="T7" fmla="*/ 1 h 880"/>
                    <a:gd name="T8" fmla="*/ 1 w 1684"/>
                    <a:gd name="T9" fmla="*/ 1 h 880"/>
                    <a:gd name="T10" fmla="*/ 1 w 1684"/>
                    <a:gd name="T11" fmla="*/ 1 h 880"/>
                    <a:gd name="T12" fmla="*/ 1 w 1684"/>
                    <a:gd name="T13" fmla="*/ 1 h 880"/>
                    <a:gd name="T14" fmla="*/ 1 w 1684"/>
                    <a:gd name="T15" fmla="*/ 1 h 880"/>
                    <a:gd name="T16" fmla="*/ 1 w 1684"/>
                    <a:gd name="T17" fmla="*/ 1 h 880"/>
                    <a:gd name="T18" fmla="*/ 1 w 1684"/>
                    <a:gd name="T19" fmla="*/ 1 h 880"/>
                    <a:gd name="T20" fmla="*/ 1 w 1684"/>
                    <a:gd name="T21" fmla="*/ 1 h 880"/>
                    <a:gd name="T22" fmla="*/ 1 w 1684"/>
                    <a:gd name="T23" fmla="*/ 1 h 880"/>
                    <a:gd name="T24" fmla="*/ 1 w 1684"/>
                    <a:gd name="T25" fmla="*/ 1 h 880"/>
                    <a:gd name="T26" fmla="*/ 1 w 1684"/>
                    <a:gd name="T27" fmla="*/ 1 h 880"/>
                    <a:gd name="T28" fmla="*/ 1 w 1684"/>
                    <a:gd name="T29" fmla="*/ 1 h 880"/>
                    <a:gd name="T30" fmla="*/ 1 w 1684"/>
                    <a:gd name="T31" fmla="*/ 1 h 880"/>
                    <a:gd name="T32" fmla="*/ 1 w 1684"/>
                    <a:gd name="T33" fmla="*/ 1 h 880"/>
                    <a:gd name="T34" fmla="*/ 1 w 1684"/>
                    <a:gd name="T35" fmla="*/ 1 h 880"/>
                    <a:gd name="T36" fmla="*/ 1 w 1684"/>
                    <a:gd name="T37" fmla="*/ 1 h 880"/>
                    <a:gd name="T38" fmla="*/ 1 w 1684"/>
                    <a:gd name="T39" fmla="*/ 1 h 880"/>
                    <a:gd name="T40" fmla="*/ 1 w 1684"/>
                    <a:gd name="T41" fmla="*/ 1 h 880"/>
                    <a:gd name="T42" fmla="*/ 1 w 1684"/>
                    <a:gd name="T43" fmla="*/ 1 h 880"/>
                    <a:gd name="T44" fmla="*/ 1 w 1684"/>
                    <a:gd name="T45" fmla="*/ 1 h 880"/>
                    <a:gd name="T46" fmla="*/ 1 w 1684"/>
                    <a:gd name="T47" fmla="*/ 0 h 880"/>
                    <a:gd name="T48" fmla="*/ 1 w 1684"/>
                    <a:gd name="T49" fmla="*/ 0 h 880"/>
                    <a:gd name="T50" fmla="*/ 1 w 1684"/>
                    <a:gd name="T51" fmla="*/ 0 h 880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</a:gdLst>
                  <a:ahLst/>
                  <a:cxnLst>
                    <a:cxn ang="T52">
                      <a:pos x="T0" y="T1"/>
                    </a:cxn>
                    <a:cxn ang="T53">
                      <a:pos x="T2" y="T3"/>
                    </a:cxn>
                    <a:cxn ang="T54">
                      <a:pos x="T4" y="T5"/>
                    </a:cxn>
                    <a:cxn ang="T55">
                      <a:pos x="T6" y="T7"/>
                    </a:cxn>
                    <a:cxn ang="T56">
                      <a:pos x="T8" y="T9"/>
                    </a:cxn>
                    <a:cxn ang="T57">
                      <a:pos x="T10" y="T11"/>
                    </a:cxn>
                    <a:cxn ang="T58">
                      <a:pos x="T12" y="T13"/>
                    </a:cxn>
                    <a:cxn ang="T59">
                      <a:pos x="T14" y="T15"/>
                    </a:cxn>
                    <a:cxn ang="T60">
                      <a:pos x="T16" y="T17"/>
                    </a:cxn>
                    <a:cxn ang="T61">
                      <a:pos x="T18" y="T19"/>
                    </a:cxn>
                    <a:cxn ang="T62">
                      <a:pos x="T20" y="T21"/>
                    </a:cxn>
                    <a:cxn ang="T63">
                      <a:pos x="T22" y="T23"/>
                    </a:cxn>
                    <a:cxn ang="T64">
                      <a:pos x="T24" y="T25"/>
                    </a:cxn>
                    <a:cxn ang="T65">
                      <a:pos x="T26" y="T27"/>
                    </a:cxn>
                    <a:cxn ang="T66">
                      <a:pos x="T28" y="T29"/>
                    </a:cxn>
                    <a:cxn ang="T67">
                      <a:pos x="T30" y="T31"/>
                    </a:cxn>
                    <a:cxn ang="T68">
                      <a:pos x="T32" y="T33"/>
                    </a:cxn>
                    <a:cxn ang="T69">
                      <a:pos x="T34" y="T35"/>
                    </a:cxn>
                    <a:cxn ang="T70">
                      <a:pos x="T36" y="T37"/>
                    </a:cxn>
                    <a:cxn ang="T71">
                      <a:pos x="T38" y="T39"/>
                    </a:cxn>
                    <a:cxn ang="T72">
                      <a:pos x="T40" y="T41"/>
                    </a:cxn>
                    <a:cxn ang="T73">
                      <a:pos x="T42" y="T43"/>
                    </a:cxn>
                    <a:cxn ang="T74">
                      <a:pos x="T44" y="T45"/>
                    </a:cxn>
                    <a:cxn ang="T75">
                      <a:pos x="T46" y="T47"/>
                    </a:cxn>
                    <a:cxn ang="T76">
                      <a:pos x="T48" y="T49"/>
                    </a:cxn>
                    <a:cxn ang="T77">
                      <a:pos x="T50" y="T51"/>
                    </a:cxn>
                  </a:cxnLst>
                  <a:rect l="0" t="0" r="r" b="b"/>
                  <a:pathLst>
                    <a:path w="1684" h="880">
                      <a:moveTo>
                        <a:pt x="156" y="0"/>
                      </a:moveTo>
                      <a:lnTo>
                        <a:pt x="63" y="52"/>
                      </a:lnTo>
                      <a:lnTo>
                        <a:pt x="0" y="208"/>
                      </a:lnTo>
                      <a:lnTo>
                        <a:pt x="67" y="358"/>
                      </a:lnTo>
                      <a:lnTo>
                        <a:pt x="1182" y="867"/>
                      </a:lnTo>
                      <a:lnTo>
                        <a:pt x="1422" y="835"/>
                      </a:lnTo>
                      <a:lnTo>
                        <a:pt x="1616" y="880"/>
                      </a:lnTo>
                      <a:lnTo>
                        <a:pt x="1684" y="808"/>
                      </a:lnTo>
                      <a:lnTo>
                        <a:pt x="1502" y="664"/>
                      </a:lnTo>
                      <a:lnTo>
                        <a:pt x="1428" y="512"/>
                      </a:lnTo>
                      <a:lnTo>
                        <a:pt x="1369" y="527"/>
                      </a:lnTo>
                      <a:lnTo>
                        <a:pt x="1439" y="664"/>
                      </a:lnTo>
                      <a:lnTo>
                        <a:pt x="1578" y="810"/>
                      </a:lnTo>
                      <a:lnTo>
                        <a:pt x="1413" y="787"/>
                      </a:lnTo>
                      <a:lnTo>
                        <a:pt x="1219" y="814"/>
                      </a:lnTo>
                      <a:lnTo>
                        <a:pt x="1255" y="650"/>
                      </a:lnTo>
                      <a:lnTo>
                        <a:pt x="1338" y="538"/>
                      </a:lnTo>
                      <a:lnTo>
                        <a:pt x="1241" y="552"/>
                      </a:lnTo>
                      <a:lnTo>
                        <a:pt x="1165" y="658"/>
                      </a:lnTo>
                      <a:lnTo>
                        <a:pt x="1139" y="791"/>
                      </a:lnTo>
                      <a:lnTo>
                        <a:pt x="107" y="310"/>
                      </a:lnTo>
                      <a:lnTo>
                        <a:pt x="80" y="215"/>
                      </a:lnTo>
                      <a:lnTo>
                        <a:pt x="103" y="95"/>
                      </a:lnTo>
                      <a:lnTo>
                        <a:pt x="217" y="0"/>
                      </a:lnTo>
                      <a:lnTo>
                        <a:pt x="15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4140" name="Freeform 31"/>
                <p:cNvSpPr>
                  <a:spLocks/>
                </p:cNvSpPr>
                <p:nvPr userDrawn="1"/>
              </p:nvSpPr>
              <p:spPr bwMode="auto">
                <a:xfrm>
                  <a:off x="106" y="3770"/>
                  <a:ext cx="80" cy="167"/>
                </a:xfrm>
                <a:custGeom>
                  <a:avLst/>
                  <a:gdLst>
                    <a:gd name="T0" fmla="*/ 1 w 160"/>
                    <a:gd name="T1" fmla="*/ 0 h 335"/>
                    <a:gd name="T2" fmla="*/ 1 w 160"/>
                    <a:gd name="T3" fmla="*/ 0 h 335"/>
                    <a:gd name="T4" fmla="*/ 0 w 160"/>
                    <a:gd name="T5" fmla="*/ 0 h 335"/>
                    <a:gd name="T6" fmla="*/ 1 w 160"/>
                    <a:gd name="T7" fmla="*/ 0 h 335"/>
                    <a:gd name="T8" fmla="*/ 1 w 160"/>
                    <a:gd name="T9" fmla="*/ 0 h 335"/>
                    <a:gd name="T10" fmla="*/ 1 w 160"/>
                    <a:gd name="T11" fmla="*/ 0 h 335"/>
                    <a:gd name="T12" fmla="*/ 1 w 160"/>
                    <a:gd name="T13" fmla="*/ 0 h 335"/>
                    <a:gd name="T14" fmla="*/ 1 w 160"/>
                    <a:gd name="T15" fmla="*/ 0 h 335"/>
                    <a:gd name="T16" fmla="*/ 1 w 160"/>
                    <a:gd name="T17" fmla="*/ 0 h 335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160" h="335">
                      <a:moveTo>
                        <a:pt x="116" y="0"/>
                      </a:moveTo>
                      <a:lnTo>
                        <a:pt x="19" y="106"/>
                      </a:lnTo>
                      <a:lnTo>
                        <a:pt x="0" y="230"/>
                      </a:lnTo>
                      <a:lnTo>
                        <a:pt x="33" y="314"/>
                      </a:lnTo>
                      <a:lnTo>
                        <a:pt x="94" y="335"/>
                      </a:lnTo>
                      <a:lnTo>
                        <a:pt x="76" y="154"/>
                      </a:lnTo>
                      <a:lnTo>
                        <a:pt x="160" y="17"/>
                      </a:lnTo>
                      <a:lnTo>
                        <a:pt x="11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4141" name="Freeform 32"/>
                <p:cNvSpPr>
                  <a:spLocks/>
                </p:cNvSpPr>
                <p:nvPr userDrawn="1"/>
              </p:nvSpPr>
              <p:spPr bwMode="auto">
                <a:xfrm>
                  <a:off x="449" y="3490"/>
                  <a:ext cx="322" cy="594"/>
                </a:xfrm>
                <a:custGeom>
                  <a:avLst/>
                  <a:gdLst>
                    <a:gd name="T0" fmla="*/ 1 w 642"/>
                    <a:gd name="T1" fmla="*/ 1 h 1188"/>
                    <a:gd name="T2" fmla="*/ 0 w 642"/>
                    <a:gd name="T3" fmla="*/ 1 h 1188"/>
                    <a:gd name="T4" fmla="*/ 1 w 642"/>
                    <a:gd name="T5" fmla="*/ 1 h 1188"/>
                    <a:gd name="T6" fmla="*/ 1 w 642"/>
                    <a:gd name="T7" fmla="*/ 0 h 1188"/>
                    <a:gd name="T8" fmla="*/ 1 w 642"/>
                    <a:gd name="T9" fmla="*/ 1 h 1188"/>
                    <a:gd name="T10" fmla="*/ 1 w 642"/>
                    <a:gd name="T11" fmla="*/ 1 h 1188"/>
                    <a:gd name="T12" fmla="*/ 1 w 642"/>
                    <a:gd name="T13" fmla="*/ 1 h 1188"/>
                    <a:gd name="T14" fmla="*/ 1 w 642"/>
                    <a:gd name="T15" fmla="*/ 1 h 1188"/>
                    <a:gd name="T16" fmla="*/ 1 w 642"/>
                    <a:gd name="T17" fmla="*/ 1 h 1188"/>
                    <a:gd name="T18" fmla="*/ 1 w 642"/>
                    <a:gd name="T19" fmla="*/ 1 h 1188"/>
                    <a:gd name="T20" fmla="*/ 1 w 642"/>
                    <a:gd name="T21" fmla="*/ 1 h 1188"/>
                    <a:gd name="T22" fmla="*/ 1 w 642"/>
                    <a:gd name="T23" fmla="*/ 1 h 1188"/>
                    <a:gd name="T24" fmla="*/ 1 w 642"/>
                    <a:gd name="T25" fmla="*/ 1 h 1188"/>
                    <a:gd name="T26" fmla="*/ 1 w 642"/>
                    <a:gd name="T27" fmla="*/ 1 h 1188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0" t="0" r="r" b="b"/>
                  <a:pathLst>
                    <a:path w="642" h="1188">
                      <a:moveTo>
                        <a:pt x="218" y="896"/>
                      </a:moveTo>
                      <a:lnTo>
                        <a:pt x="0" y="124"/>
                      </a:lnTo>
                      <a:lnTo>
                        <a:pt x="81" y="38"/>
                      </a:lnTo>
                      <a:lnTo>
                        <a:pt x="258" y="0"/>
                      </a:lnTo>
                      <a:lnTo>
                        <a:pt x="399" y="57"/>
                      </a:lnTo>
                      <a:lnTo>
                        <a:pt x="642" y="1188"/>
                      </a:lnTo>
                      <a:lnTo>
                        <a:pt x="555" y="1091"/>
                      </a:lnTo>
                      <a:lnTo>
                        <a:pt x="355" y="97"/>
                      </a:lnTo>
                      <a:lnTo>
                        <a:pt x="226" y="61"/>
                      </a:lnTo>
                      <a:lnTo>
                        <a:pt x="119" y="74"/>
                      </a:lnTo>
                      <a:lnTo>
                        <a:pt x="76" y="141"/>
                      </a:lnTo>
                      <a:lnTo>
                        <a:pt x="306" y="924"/>
                      </a:lnTo>
                      <a:lnTo>
                        <a:pt x="218" y="89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4142" name="Freeform 33"/>
                <p:cNvSpPr>
                  <a:spLocks/>
                </p:cNvSpPr>
                <p:nvPr userDrawn="1"/>
              </p:nvSpPr>
              <p:spPr bwMode="auto">
                <a:xfrm>
                  <a:off x="578" y="3650"/>
                  <a:ext cx="96" cy="252"/>
                </a:xfrm>
                <a:custGeom>
                  <a:avLst/>
                  <a:gdLst>
                    <a:gd name="T0" fmla="*/ 0 w 192"/>
                    <a:gd name="T1" fmla="*/ 1 h 504"/>
                    <a:gd name="T2" fmla="*/ 1 w 192"/>
                    <a:gd name="T3" fmla="*/ 1 h 504"/>
                    <a:gd name="T4" fmla="*/ 1 w 192"/>
                    <a:gd name="T5" fmla="*/ 1 h 504"/>
                    <a:gd name="T6" fmla="*/ 1 w 192"/>
                    <a:gd name="T7" fmla="*/ 1 h 504"/>
                    <a:gd name="T8" fmla="*/ 1 w 192"/>
                    <a:gd name="T9" fmla="*/ 1 h 504"/>
                    <a:gd name="T10" fmla="*/ 1 w 192"/>
                    <a:gd name="T11" fmla="*/ 1 h 504"/>
                    <a:gd name="T12" fmla="*/ 1 w 192"/>
                    <a:gd name="T13" fmla="*/ 1 h 504"/>
                    <a:gd name="T14" fmla="*/ 1 w 192"/>
                    <a:gd name="T15" fmla="*/ 1 h 504"/>
                    <a:gd name="T16" fmla="*/ 1 w 192"/>
                    <a:gd name="T17" fmla="*/ 0 h 504"/>
                    <a:gd name="T18" fmla="*/ 0 w 192"/>
                    <a:gd name="T19" fmla="*/ 1 h 504"/>
                    <a:gd name="T20" fmla="*/ 0 w 192"/>
                    <a:gd name="T21" fmla="*/ 1 h 504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0" t="0" r="r" b="b"/>
                  <a:pathLst>
                    <a:path w="192" h="504">
                      <a:moveTo>
                        <a:pt x="0" y="27"/>
                      </a:moveTo>
                      <a:lnTo>
                        <a:pt x="76" y="194"/>
                      </a:lnTo>
                      <a:lnTo>
                        <a:pt x="113" y="318"/>
                      </a:lnTo>
                      <a:lnTo>
                        <a:pt x="116" y="504"/>
                      </a:lnTo>
                      <a:lnTo>
                        <a:pt x="192" y="504"/>
                      </a:lnTo>
                      <a:lnTo>
                        <a:pt x="187" y="360"/>
                      </a:lnTo>
                      <a:lnTo>
                        <a:pt x="162" y="208"/>
                      </a:lnTo>
                      <a:lnTo>
                        <a:pt x="99" y="59"/>
                      </a:lnTo>
                      <a:lnTo>
                        <a:pt x="63" y="0"/>
                      </a:lnTo>
                      <a:lnTo>
                        <a:pt x="0" y="2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4143" name="Freeform 34"/>
                <p:cNvSpPr>
                  <a:spLocks/>
                </p:cNvSpPr>
                <p:nvPr userDrawn="1"/>
              </p:nvSpPr>
              <p:spPr bwMode="auto">
                <a:xfrm>
                  <a:off x="328" y="3630"/>
                  <a:ext cx="195" cy="135"/>
                </a:xfrm>
                <a:custGeom>
                  <a:avLst/>
                  <a:gdLst>
                    <a:gd name="T0" fmla="*/ 1 w 390"/>
                    <a:gd name="T1" fmla="*/ 0 h 269"/>
                    <a:gd name="T2" fmla="*/ 1 w 390"/>
                    <a:gd name="T3" fmla="*/ 1 h 269"/>
                    <a:gd name="T4" fmla="*/ 1 w 390"/>
                    <a:gd name="T5" fmla="*/ 1 h 269"/>
                    <a:gd name="T6" fmla="*/ 0 w 390"/>
                    <a:gd name="T7" fmla="*/ 1 h 269"/>
                    <a:gd name="T8" fmla="*/ 0 w 390"/>
                    <a:gd name="T9" fmla="*/ 1 h 269"/>
                    <a:gd name="T10" fmla="*/ 1 w 390"/>
                    <a:gd name="T11" fmla="*/ 1 h 269"/>
                    <a:gd name="T12" fmla="*/ 1 w 390"/>
                    <a:gd name="T13" fmla="*/ 1 h 269"/>
                    <a:gd name="T14" fmla="*/ 1 w 390"/>
                    <a:gd name="T15" fmla="*/ 1 h 269"/>
                    <a:gd name="T16" fmla="*/ 1 w 390"/>
                    <a:gd name="T17" fmla="*/ 1 h 269"/>
                    <a:gd name="T18" fmla="*/ 1 w 390"/>
                    <a:gd name="T19" fmla="*/ 1 h 269"/>
                    <a:gd name="T20" fmla="*/ 1 w 390"/>
                    <a:gd name="T21" fmla="*/ 1 h 269"/>
                    <a:gd name="T22" fmla="*/ 1 w 390"/>
                    <a:gd name="T23" fmla="*/ 0 h 269"/>
                    <a:gd name="T24" fmla="*/ 1 w 390"/>
                    <a:gd name="T25" fmla="*/ 0 h 269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0" t="0" r="r" b="b"/>
                  <a:pathLst>
                    <a:path w="390" h="269">
                      <a:moveTo>
                        <a:pt x="297" y="0"/>
                      </a:moveTo>
                      <a:lnTo>
                        <a:pt x="257" y="17"/>
                      </a:lnTo>
                      <a:lnTo>
                        <a:pt x="253" y="66"/>
                      </a:lnTo>
                      <a:lnTo>
                        <a:pt x="0" y="169"/>
                      </a:lnTo>
                      <a:lnTo>
                        <a:pt x="0" y="222"/>
                      </a:lnTo>
                      <a:lnTo>
                        <a:pt x="284" y="226"/>
                      </a:lnTo>
                      <a:lnTo>
                        <a:pt x="320" y="269"/>
                      </a:lnTo>
                      <a:lnTo>
                        <a:pt x="390" y="266"/>
                      </a:lnTo>
                      <a:lnTo>
                        <a:pt x="383" y="190"/>
                      </a:lnTo>
                      <a:lnTo>
                        <a:pt x="116" y="176"/>
                      </a:lnTo>
                      <a:lnTo>
                        <a:pt x="333" y="89"/>
                      </a:lnTo>
                      <a:lnTo>
                        <a:pt x="297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4144" name="Freeform 35"/>
                <p:cNvSpPr>
                  <a:spLocks/>
                </p:cNvSpPr>
                <p:nvPr userDrawn="1"/>
              </p:nvSpPr>
              <p:spPr bwMode="auto">
                <a:xfrm>
                  <a:off x="658" y="3538"/>
                  <a:ext cx="471" cy="212"/>
                </a:xfrm>
                <a:custGeom>
                  <a:avLst/>
                  <a:gdLst>
                    <a:gd name="T0" fmla="*/ 0 w 941"/>
                    <a:gd name="T1" fmla="*/ 1 h 424"/>
                    <a:gd name="T2" fmla="*/ 1 w 941"/>
                    <a:gd name="T3" fmla="*/ 0 h 424"/>
                    <a:gd name="T4" fmla="*/ 1 w 941"/>
                    <a:gd name="T5" fmla="*/ 1 h 424"/>
                    <a:gd name="T6" fmla="*/ 1 w 941"/>
                    <a:gd name="T7" fmla="*/ 1 h 424"/>
                    <a:gd name="T8" fmla="*/ 1 w 941"/>
                    <a:gd name="T9" fmla="*/ 1 h 424"/>
                    <a:gd name="T10" fmla="*/ 1 w 941"/>
                    <a:gd name="T11" fmla="*/ 1 h 424"/>
                    <a:gd name="T12" fmla="*/ 1 w 941"/>
                    <a:gd name="T13" fmla="*/ 1 h 424"/>
                    <a:gd name="T14" fmla="*/ 1 w 941"/>
                    <a:gd name="T15" fmla="*/ 1 h 424"/>
                    <a:gd name="T16" fmla="*/ 1 w 941"/>
                    <a:gd name="T17" fmla="*/ 1 h 424"/>
                    <a:gd name="T18" fmla="*/ 1 w 941"/>
                    <a:gd name="T19" fmla="*/ 1 h 424"/>
                    <a:gd name="T20" fmla="*/ 0 w 941"/>
                    <a:gd name="T21" fmla="*/ 1 h 424"/>
                    <a:gd name="T22" fmla="*/ 0 w 941"/>
                    <a:gd name="T23" fmla="*/ 1 h 424"/>
                    <a:gd name="T24" fmla="*/ 0 w 941"/>
                    <a:gd name="T25" fmla="*/ 1 h 424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0" t="0" r="r" b="b"/>
                  <a:pathLst>
                    <a:path w="941" h="424">
                      <a:moveTo>
                        <a:pt x="0" y="131"/>
                      </a:moveTo>
                      <a:lnTo>
                        <a:pt x="863" y="0"/>
                      </a:lnTo>
                      <a:lnTo>
                        <a:pt x="926" y="78"/>
                      </a:lnTo>
                      <a:lnTo>
                        <a:pt x="941" y="181"/>
                      </a:lnTo>
                      <a:lnTo>
                        <a:pt x="903" y="282"/>
                      </a:lnTo>
                      <a:lnTo>
                        <a:pt x="57" y="424"/>
                      </a:lnTo>
                      <a:lnTo>
                        <a:pt x="53" y="384"/>
                      </a:lnTo>
                      <a:lnTo>
                        <a:pt x="863" y="242"/>
                      </a:lnTo>
                      <a:lnTo>
                        <a:pt x="893" y="145"/>
                      </a:lnTo>
                      <a:lnTo>
                        <a:pt x="840" y="57"/>
                      </a:lnTo>
                      <a:lnTo>
                        <a:pt x="0" y="185"/>
                      </a:lnTo>
                      <a:lnTo>
                        <a:pt x="0" y="131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4145" name="Freeform 36"/>
                <p:cNvSpPr>
                  <a:spLocks/>
                </p:cNvSpPr>
                <p:nvPr userDrawn="1"/>
              </p:nvSpPr>
              <p:spPr bwMode="auto">
                <a:xfrm>
                  <a:off x="717" y="3606"/>
                  <a:ext cx="245" cy="86"/>
                </a:xfrm>
                <a:custGeom>
                  <a:avLst/>
                  <a:gdLst>
                    <a:gd name="T0" fmla="*/ 0 w 488"/>
                    <a:gd name="T1" fmla="*/ 0 h 173"/>
                    <a:gd name="T2" fmla="*/ 1 w 488"/>
                    <a:gd name="T3" fmla="*/ 0 h 173"/>
                    <a:gd name="T4" fmla="*/ 1 w 488"/>
                    <a:gd name="T5" fmla="*/ 0 h 173"/>
                    <a:gd name="T6" fmla="*/ 1 w 488"/>
                    <a:gd name="T7" fmla="*/ 0 h 173"/>
                    <a:gd name="T8" fmla="*/ 1 w 488"/>
                    <a:gd name="T9" fmla="*/ 0 h 173"/>
                    <a:gd name="T10" fmla="*/ 1 w 488"/>
                    <a:gd name="T11" fmla="*/ 0 h 173"/>
                    <a:gd name="T12" fmla="*/ 1 w 488"/>
                    <a:gd name="T13" fmla="*/ 0 h 173"/>
                    <a:gd name="T14" fmla="*/ 1 w 488"/>
                    <a:gd name="T15" fmla="*/ 0 h 173"/>
                    <a:gd name="T16" fmla="*/ 1 w 488"/>
                    <a:gd name="T17" fmla="*/ 0 h 173"/>
                    <a:gd name="T18" fmla="*/ 1 w 488"/>
                    <a:gd name="T19" fmla="*/ 0 h 173"/>
                    <a:gd name="T20" fmla="*/ 1 w 488"/>
                    <a:gd name="T21" fmla="*/ 0 h 173"/>
                    <a:gd name="T22" fmla="*/ 1 w 488"/>
                    <a:gd name="T23" fmla="*/ 0 h 173"/>
                    <a:gd name="T24" fmla="*/ 1 w 488"/>
                    <a:gd name="T25" fmla="*/ 0 h 173"/>
                    <a:gd name="T26" fmla="*/ 1 w 488"/>
                    <a:gd name="T27" fmla="*/ 0 h 173"/>
                    <a:gd name="T28" fmla="*/ 0 w 488"/>
                    <a:gd name="T29" fmla="*/ 0 h 173"/>
                    <a:gd name="T30" fmla="*/ 0 w 488"/>
                    <a:gd name="T31" fmla="*/ 0 h 173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0" t="0" r="r" b="b"/>
                  <a:pathLst>
                    <a:path w="488" h="173">
                      <a:moveTo>
                        <a:pt x="0" y="126"/>
                      </a:moveTo>
                      <a:lnTo>
                        <a:pt x="66" y="173"/>
                      </a:lnTo>
                      <a:lnTo>
                        <a:pt x="222" y="166"/>
                      </a:lnTo>
                      <a:lnTo>
                        <a:pt x="418" y="116"/>
                      </a:lnTo>
                      <a:lnTo>
                        <a:pt x="488" y="42"/>
                      </a:lnTo>
                      <a:lnTo>
                        <a:pt x="443" y="2"/>
                      </a:lnTo>
                      <a:lnTo>
                        <a:pt x="253" y="0"/>
                      </a:lnTo>
                      <a:lnTo>
                        <a:pt x="110" y="12"/>
                      </a:lnTo>
                      <a:lnTo>
                        <a:pt x="15" y="76"/>
                      </a:lnTo>
                      <a:lnTo>
                        <a:pt x="112" y="95"/>
                      </a:lnTo>
                      <a:lnTo>
                        <a:pt x="275" y="53"/>
                      </a:lnTo>
                      <a:lnTo>
                        <a:pt x="416" y="53"/>
                      </a:lnTo>
                      <a:lnTo>
                        <a:pt x="268" y="110"/>
                      </a:lnTo>
                      <a:lnTo>
                        <a:pt x="142" y="126"/>
                      </a:lnTo>
                      <a:lnTo>
                        <a:pt x="0" y="12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</p:grpSp>
        </p:grpSp>
      </p:grpSp>
      <p:grpSp>
        <p:nvGrpSpPr>
          <p:cNvPr id="4107" name="Group 37"/>
          <p:cNvGrpSpPr>
            <a:grpSpLocks/>
          </p:cNvGrpSpPr>
          <p:nvPr/>
        </p:nvGrpSpPr>
        <p:grpSpPr bwMode="auto">
          <a:xfrm>
            <a:off x="8680450" y="2116138"/>
            <a:ext cx="385763" cy="4308475"/>
            <a:chOff x="5468" y="1333"/>
            <a:chExt cx="243" cy="2714"/>
          </a:xfrm>
        </p:grpSpPr>
        <p:sp>
          <p:nvSpPr>
            <p:cNvPr id="4121" name="Freeform 38"/>
            <p:cNvSpPr>
              <a:spLocks/>
            </p:cNvSpPr>
            <p:nvPr userDrawn="1"/>
          </p:nvSpPr>
          <p:spPr bwMode="auto">
            <a:xfrm flipH="1">
              <a:off x="5468" y="2620"/>
              <a:ext cx="205" cy="1427"/>
            </a:xfrm>
            <a:custGeom>
              <a:avLst/>
              <a:gdLst>
                <a:gd name="T0" fmla="*/ 0 w 772"/>
                <a:gd name="T1" fmla="*/ 0 h 3266"/>
                <a:gd name="T2" fmla="*/ 0 w 772"/>
                <a:gd name="T3" fmla="*/ 0 h 3266"/>
                <a:gd name="T4" fmla="*/ 0 w 772"/>
                <a:gd name="T5" fmla="*/ 0 h 3266"/>
                <a:gd name="T6" fmla="*/ 0 w 772"/>
                <a:gd name="T7" fmla="*/ 0 h 3266"/>
                <a:gd name="T8" fmla="*/ 0 w 772"/>
                <a:gd name="T9" fmla="*/ 0 h 3266"/>
                <a:gd name="T10" fmla="*/ 0 w 772"/>
                <a:gd name="T11" fmla="*/ 0 h 3266"/>
                <a:gd name="T12" fmla="*/ 0 w 772"/>
                <a:gd name="T13" fmla="*/ 0 h 3266"/>
                <a:gd name="T14" fmla="*/ 0 w 772"/>
                <a:gd name="T15" fmla="*/ 0 h 3266"/>
                <a:gd name="T16" fmla="*/ 0 w 772"/>
                <a:gd name="T17" fmla="*/ 0 h 3266"/>
                <a:gd name="T18" fmla="*/ 0 w 772"/>
                <a:gd name="T19" fmla="*/ 0 h 3266"/>
                <a:gd name="T20" fmla="*/ 0 w 772"/>
                <a:gd name="T21" fmla="*/ 0 h 3266"/>
                <a:gd name="T22" fmla="*/ 0 w 772"/>
                <a:gd name="T23" fmla="*/ 0 h 3266"/>
                <a:gd name="T24" fmla="*/ 0 w 772"/>
                <a:gd name="T25" fmla="*/ 0 h 3266"/>
                <a:gd name="T26" fmla="*/ 0 w 772"/>
                <a:gd name="T27" fmla="*/ 0 h 3266"/>
                <a:gd name="T28" fmla="*/ 0 w 772"/>
                <a:gd name="T29" fmla="*/ 0 h 3266"/>
                <a:gd name="T30" fmla="*/ 0 w 772"/>
                <a:gd name="T31" fmla="*/ 0 h 3266"/>
                <a:gd name="T32" fmla="*/ 0 w 772"/>
                <a:gd name="T33" fmla="*/ 0 h 3266"/>
                <a:gd name="T34" fmla="*/ 0 w 772"/>
                <a:gd name="T35" fmla="*/ 0 h 3266"/>
                <a:gd name="T36" fmla="*/ 0 w 772"/>
                <a:gd name="T37" fmla="*/ 0 h 3266"/>
                <a:gd name="T38" fmla="*/ 0 w 772"/>
                <a:gd name="T39" fmla="*/ 0 h 3266"/>
                <a:gd name="T40" fmla="*/ 0 w 772"/>
                <a:gd name="T41" fmla="*/ 0 h 3266"/>
                <a:gd name="T42" fmla="*/ 0 w 772"/>
                <a:gd name="T43" fmla="*/ 0 h 3266"/>
                <a:gd name="T44" fmla="*/ 0 w 772"/>
                <a:gd name="T45" fmla="*/ 0 h 3266"/>
                <a:gd name="T46" fmla="*/ 0 w 772"/>
                <a:gd name="T47" fmla="*/ 0 h 3266"/>
                <a:gd name="T48" fmla="*/ 0 w 772"/>
                <a:gd name="T49" fmla="*/ 0 h 3266"/>
                <a:gd name="T50" fmla="*/ 0 w 772"/>
                <a:gd name="T51" fmla="*/ 0 h 3266"/>
                <a:gd name="T52" fmla="*/ 0 w 772"/>
                <a:gd name="T53" fmla="*/ 0 h 3266"/>
                <a:gd name="T54" fmla="*/ 0 w 772"/>
                <a:gd name="T55" fmla="*/ 0 h 3266"/>
                <a:gd name="T56" fmla="*/ 0 w 772"/>
                <a:gd name="T57" fmla="*/ 0 h 3266"/>
                <a:gd name="T58" fmla="*/ 0 w 772"/>
                <a:gd name="T59" fmla="*/ 0 h 3266"/>
                <a:gd name="T60" fmla="*/ 0 w 772"/>
                <a:gd name="T61" fmla="*/ 0 h 3266"/>
                <a:gd name="T62" fmla="*/ 0 w 772"/>
                <a:gd name="T63" fmla="*/ 0 h 3266"/>
                <a:gd name="T64" fmla="*/ 0 w 772"/>
                <a:gd name="T65" fmla="*/ 0 h 326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4122" name="Freeform 39"/>
            <p:cNvSpPr>
              <a:spLocks/>
            </p:cNvSpPr>
            <p:nvPr userDrawn="1"/>
          </p:nvSpPr>
          <p:spPr bwMode="auto">
            <a:xfrm flipH="1">
              <a:off x="5506" y="1333"/>
              <a:ext cx="205" cy="1633"/>
            </a:xfrm>
            <a:custGeom>
              <a:avLst/>
              <a:gdLst>
                <a:gd name="T0" fmla="*/ 0 w 772"/>
                <a:gd name="T1" fmla="*/ 1 h 3266"/>
                <a:gd name="T2" fmla="*/ 0 w 772"/>
                <a:gd name="T3" fmla="*/ 1 h 3266"/>
                <a:gd name="T4" fmla="*/ 0 w 772"/>
                <a:gd name="T5" fmla="*/ 1 h 3266"/>
                <a:gd name="T6" fmla="*/ 0 w 772"/>
                <a:gd name="T7" fmla="*/ 1 h 3266"/>
                <a:gd name="T8" fmla="*/ 0 w 772"/>
                <a:gd name="T9" fmla="*/ 1 h 3266"/>
                <a:gd name="T10" fmla="*/ 0 w 772"/>
                <a:gd name="T11" fmla="*/ 1 h 3266"/>
                <a:gd name="T12" fmla="*/ 0 w 772"/>
                <a:gd name="T13" fmla="*/ 1 h 3266"/>
                <a:gd name="T14" fmla="*/ 0 w 772"/>
                <a:gd name="T15" fmla="*/ 1 h 3266"/>
                <a:gd name="T16" fmla="*/ 0 w 772"/>
                <a:gd name="T17" fmla="*/ 1 h 3266"/>
                <a:gd name="T18" fmla="*/ 0 w 772"/>
                <a:gd name="T19" fmla="*/ 1 h 3266"/>
                <a:gd name="T20" fmla="*/ 0 w 772"/>
                <a:gd name="T21" fmla="*/ 1 h 3266"/>
                <a:gd name="T22" fmla="*/ 0 w 772"/>
                <a:gd name="T23" fmla="*/ 1 h 3266"/>
                <a:gd name="T24" fmla="*/ 0 w 772"/>
                <a:gd name="T25" fmla="*/ 1 h 3266"/>
                <a:gd name="T26" fmla="*/ 0 w 772"/>
                <a:gd name="T27" fmla="*/ 1 h 3266"/>
                <a:gd name="T28" fmla="*/ 0 w 772"/>
                <a:gd name="T29" fmla="*/ 1 h 3266"/>
                <a:gd name="T30" fmla="*/ 0 w 772"/>
                <a:gd name="T31" fmla="*/ 0 h 3266"/>
                <a:gd name="T32" fmla="*/ 0 w 772"/>
                <a:gd name="T33" fmla="*/ 1 h 3266"/>
                <a:gd name="T34" fmla="*/ 0 w 772"/>
                <a:gd name="T35" fmla="*/ 1 h 3266"/>
                <a:gd name="T36" fmla="*/ 0 w 772"/>
                <a:gd name="T37" fmla="*/ 1 h 3266"/>
                <a:gd name="T38" fmla="*/ 0 w 772"/>
                <a:gd name="T39" fmla="*/ 1 h 3266"/>
                <a:gd name="T40" fmla="*/ 0 w 772"/>
                <a:gd name="T41" fmla="*/ 1 h 3266"/>
                <a:gd name="T42" fmla="*/ 0 w 772"/>
                <a:gd name="T43" fmla="*/ 1 h 3266"/>
                <a:gd name="T44" fmla="*/ 0 w 772"/>
                <a:gd name="T45" fmla="*/ 1 h 3266"/>
                <a:gd name="T46" fmla="*/ 0 w 772"/>
                <a:gd name="T47" fmla="*/ 1 h 3266"/>
                <a:gd name="T48" fmla="*/ 0 w 772"/>
                <a:gd name="T49" fmla="*/ 1 h 3266"/>
                <a:gd name="T50" fmla="*/ 0 w 772"/>
                <a:gd name="T51" fmla="*/ 1 h 3266"/>
                <a:gd name="T52" fmla="*/ 0 w 772"/>
                <a:gd name="T53" fmla="*/ 1 h 3266"/>
                <a:gd name="T54" fmla="*/ 0 w 772"/>
                <a:gd name="T55" fmla="*/ 1 h 3266"/>
                <a:gd name="T56" fmla="*/ 0 w 772"/>
                <a:gd name="T57" fmla="*/ 1 h 3266"/>
                <a:gd name="T58" fmla="*/ 0 w 772"/>
                <a:gd name="T59" fmla="*/ 1 h 3266"/>
                <a:gd name="T60" fmla="*/ 0 w 772"/>
                <a:gd name="T61" fmla="*/ 1 h 3266"/>
                <a:gd name="T62" fmla="*/ 0 w 772"/>
                <a:gd name="T63" fmla="*/ 1 h 3266"/>
                <a:gd name="T64" fmla="*/ 0 w 772"/>
                <a:gd name="T65" fmla="*/ 1 h 326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4108" name="Group 40"/>
          <p:cNvGrpSpPr>
            <a:grpSpLocks/>
          </p:cNvGrpSpPr>
          <p:nvPr/>
        </p:nvGrpSpPr>
        <p:grpSpPr bwMode="auto">
          <a:xfrm>
            <a:off x="7318375" y="90488"/>
            <a:ext cx="2133600" cy="1911350"/>
            <a:chOff x="4610" y="57"/>
            <a:chExt cx="1344" cy="1204"/>
          </a:xfrm>
        </p:grpSpPr>
        <p:grpSp>
          <p:nvGrpSpPr>
            <p:cNvPr id="4109" name="Group 41"/>
            <p:cNvGrpSpPr>
              <a:grpSpLocks/>
            </p:cNvGrpSpPr>
            <p:nvPr userDrawn="1"/>
          </p:nvGrpSpPr>
          <p:grpSpPr bwMode="auto">
            <a:xfrm>
              <a:off x="4610" y="57"/>
              <a:ext cx="1344" cy="1204"/>
              <a:chOff x="4610" y="57"/>
              <a:chExt cx="1344" cy="1204"/>
            </a:xfrm>
          </p:grpSpPr>
          <p:sp>
            <p:nvSpPr>
              <p:cNvPr id="4111" name="Freeform 42"/>
              <p:cNvSpPr>
                <a:spLocks/>
              </p:cNvSpPr>
              <p:nvPr userDrawn="1"/>
            </p:nvSpPr>
            <p:spPr bwMode="auto">
              <a:xfrm rot="-3172564">
                <a:off x="5430" y="1086"/>
                <a:ext cx="62" cy="288"/>
              </a:xfrm>
              <a:custGeom>
                <a:avLst/>
                <a:gdLst>
                  <a:gd name="T0" fmla="*/ 0 w 245"/>
                  <a:gd name="T1" fmla="*/ 0 h 806"/>
                  <a:gd name="T2" fmla="*/ 0 w 245"/>
                  <a:gd name="T3" fmla="*/ 0 h 806"/>
                  <a:gd name="T4" fmla="*/ 0 w 245"/>
                  <a:gd name="T5" fmla="*/ 0 h 806"/>
                  <a:gd name="T6" fmla="*/ 0 w 245"/>
                  <a:gd name="T7" fmla="*/ 0 h 806"/>
                  <a:gd name="T8" fmla="*/ 0 w 245"/>
                  <a:gd name="T9" fmla="*/ 0 h 806"/>
                  <a:gd name="T10" fmla="*/ 0 w 245"/>
                  <a:gd name="T11" fmla="*/ 0 h 806"/>
                  <a:gd name="T12" fmla="*/ 0 w 245"/>
                  <a:gd name="T13" fmla="*/ 0 h 806"/>
                  <a:gd name="T14" fmla="*/ 0 w 245"/>
                  <a:gd name="T15" fmla="*/ 0 h 80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45" h="806">
                    <a:moveTo>
                      <a:pt x="123" y="9"/>
                    </a:moveTo>
                    <a:lnTo>
                      <a:pt x="131" y="342"/>
                    </a:lnTo>
                    <a:lnTo>
                      <a:pt x="0" y="806"/>
                    </a:lnTo>
                    <a:lnTo>
                      <a:pt x="79" y="789"/>
                    </a:lnTo>
                    <a:lnTo>
                      <a:pt x="218" y="376"/>
                    </a:lnTo>
                    <a:lnTo>
                      <a:pt x="245" y="0"/>
                    </a:lnTo>
                    <a:lnTo>
                      <a:pt x="123" y="9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4112" name="Group 43"/>
              <p:cNvGrpSpPr>
                <a:grpSpLocks/>
              </p:cNvGrpSpPr>
              <p:nvPr userDrawn="1"/>
            </p:nvGrpSpPr>
            <p:grpSpPr bwMode="auto">
              <a:xfrm>
                <a:off x="4610" y="57"/>
                <a:ext cx="1344" cy="985"/>
                <a:chOff x="4610" y="57"/>
                <a:chExt cx="1344" cy="985"/>
              </a:xfrm>
            </p:grpSpPr>
            <p:sp>
              <p:nvSpPr>
                <p:cNvPr id="4113" name="Freeform 44"/>
                <p:cNvSpPr>
                  <a:spLocks/>
                </p:cNvSpPr>
                <p:nvPr userDrawn="1"/>
              </p:nvSpPr>
              <p:spPr bwMode="auto">
                <a:xfrm rot="-3172564">
                  <a:off x="4966" y="71"/>
                  <a:ext cx="153" cy="125"/>
                </a:xfrm>
                <a:custGeom>
                  <a:avLst/>
                  <a:gdLst>
                    <a:gd name="T0" fmla="*/ 0 w 604"/>
                    <a:gd name="T1" fmla="*/ 0 h 349"/>
                    <a:gd name="T2" fmla="*/ 0 w 604"/>
                    <a:gd name="T3" fmla="*/ 0 h 349"/>
                    <a:gd name="T4" fmla="*/ 0 w 604"/>
                    <a:gd name="T5" fmla="*/ 0 h 349"/>
                    <a:gd name="T6" fmla="*/ 0 w 604"/>
                    <a:gd name="T7" fmla="*/ 0 h 349"/>
                    <a:gd name="T8" fmla="*/ 0 w 604"/>
                    <a:gd name="T9" fmla="*/ 0 h 349"/>
                    <a:gd name="T10" fmla="*/ 0 w 604"/>
                    <a:gd name="T11" fmla="*/ 0 h 349"/>
                    <a:gd name="T12" fmla="*/ 0 w 604"/>
                    <a:gd name="T13" fmla="*/ 0 h 349"/>
                    <a:gd name="T14" fmla="*/ 0 w 604"/>
                    <a:gd name="T15" fmla="*/ 0 h 349"/>
                    <a:gd name="T16" fmla="*/ 0 w 604"/>
                    <a:gd name="T17" fmla="*/ 0 h 349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604" h="349">
                      <a:moveTo>
                        <a:pt x="0" y="0"/>
                      </a:moveTo>
                      <a:lnTo>
                        <a:pt x="298" y="184"/>
                      </a:lnTo>
                      <a:lnTo>
                        <a:pt x="500" y="349"/>
                      </a:lnTo>
                      <a:lnTo>
                        <a:pt x="604" y="140"/>
                      </a:lnTo>
                      <a:lnTo>
                        <a:pt x="359" y="9"/>
                      </a:lnTo>
                      <a:lnTo>
                        <a:pt x="464" y="184"/>
                      </a:lnTo>
                      <a:lnTo>
                        <a:pt x="131" y="1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4114" name="Freeform 45"/>
                <p:cNvSpPr>
                  <a:spLocks/>
                </p:cNvSpPr>
                <p:nvPr userDrawn="1"/>
              </p:nvSpPr>
              <p:spPr bwMode="auto">
                <a:xfrm rot="-3172564">
                  <a:off x="5048" y="332"/>
                  <a:ext cx="269" cy="438"/>
                </a:xfrm>
                <a:custGeom>
                  <a:avLst/>
                  <a:gdLst>
                    <a:gd name="T0" fmla="*/ 0 w 1064"/>
                    <a:gd name="T1" fmla="*/ 0 h 1230"/>
                    <a:gd name="T2" fmla="*/ 0 w 1064"/>
                    <a:gd name="T3" fmla="*/ 0 h 1230"/>
                    <a:gd name="T4" fmla="*/ 0 w 1064"/>
                    <a:gd name="T5" fmla="*/ 0 h 1230"/>
                    <a:gd name="T6" fmla="*/ 0 w 1064"/>
                    <a:gd name="T7" fmla="*/ 0 h 1230"/>
                    <a:gd name="T8" fmla="*/ 0 w 1064"/>
                    <a:gd name="T9" fmla="*/ 0 h 1230"/>
                    <a:gd name="T10" fmla="*/ 0 w 1064"/>
                    <a:gd name="T11" fmla="*/ 0 h 1230"/>
                    <a:gd name="T12" fmla="*/ 0 w 1064"/>
                    <a:gd name="T13" fmla="*/ 0 h 1230"/>
                    <a:gd name="T14" fmla="*/ 0 w 1064"/>
                    <a:gd name="T15" fmla="*/ 0 h 1230"/>
                    <a:gd name="T16" fmla="*/ 0 w 1064"/>
                    <a:gd name="T17" fmla="*/ 0 h 1230"/>
                    <a:gd name="T18" fmla="*/ 0 w 1064"/>
                    <a:gd name="T19" fmla="*/ 0 h 1230"/>
                    <a:gd name="T20" fmla="*/ 0 w 1064"/>
                    <a:gd name="T21" fmla="*/ 0 h 1230"/>
                    <a:gd name="T22" fmla="*/ 0 w 1064"/>
                    <a:gd name="T23" fmla="*/ 0 h 1230"/>
                    <a:gd name="T24" fmla="*/ 0 w 1064"/>
                    <a:gd name="T25" fmla="*/ 0 h 1230"/>
                    <a:gd name="T26" fmla="*/ 0 w 1064"/>
                    <a:gd name="T27" fmla="*/ 0 h 1230"/>
                    <a:gd name="T28" fmla="*/ 0 w 1064"/>
                    <a:gd name="T29" fmla="*/ 0 h 1230"/>
                    <a:gd name="T30" fmla="*/ 0 w 1064"/>
                    <a:gd name="T31" fmla="*/ 0 h 1230"/>
                    <a:gd name="T32" fmla="*/ 0 w 1064"/>
                    <a:gd name="T33" fmla="*/ 0 h 1230"/>
                    <a:gd name="T34" fmla="*/ 0 w 1064"/>
                    <a:gd name="T35" fmla="*/ 0 h 1230"/>
                    <a:gd name="T36" fmla="*/ 0 w 1064"/>
                    <a:gd name="T37" fmla="*/ 0 h 1230"/>
                    <a:gd name="T38" fmla="*/ 0 w 1064"/>
                    <a:gd name="T39" fmla="*/ 0 h 1230"/>
                    <a:gd name="T40" fmla="*/ 0 w 1064"/>
                    <a:gd name="T41" fmla="*/ 0 h 1230"/>
                    <a:gd name="T42" fmla="*/ 0 w 1064"/>
                    <a:gd name="T43" fmla="*/ 0 h 1230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</a:gdLst>
                  <a:ahLst/>
                  <a:cxnLst>
                    <a:cxn ang="T44">
                      <a:pos x="T0" y="T1"/>
                    </a:cxn>
                    <a:cxn ang="T45">
                      <a:pos x="T2" y="T3"/>
                    </a:cxn>
                    <a:cxn ang="T46">
                      <a:pos x="T4" y="T5"/>
                    </a:cxn>
                    <a:cxn ang="T47">
                      <a:pos x="T6" y="T7"/>
                    </a:cxn>
                    <a:cxn ang="T48">
                      <a:pos x="T8" y="T9"/>
                    </a:cxn>
                    <a:cxn ang="T49">
                      <a:pos x="T10" y="T11"/>
                    </a:cxn>
                    <a:cxn ang="T50">
                      <a:pos x="T12" y="T13"/>
                    </a:cxn>
                    <a:cxn ang="T51">
                      <a:pos x="T14" y="T15"/>
                    </a:cxn>
                    <a:cxn ang="T52">
                      <a:pos x="T16" y="T17"/>
                    </a:cxn>
                    <a:cxn ang="T53">
                      <a:pos x="T18" y="T19"/>
                    </a:cxn>
                    <a:cxn ang="T54">
                      <a:pos x="T20" y="T21"/>
                    </a:cxn>
                    <a:cxn ang="T55">
                      <a:pos x="T22" y="T23"/>
                    </a:cxn>
                    <a:cxn ang="T56">
                      <a:pos x="T24" y="T25"/>
                    </a:cxn>
                    <a:cxn ang="T57">
                      <a:pos x="T26" y="T27"/>
                    </a:cxn>
                    <a:cxn ang="T58">
                      <a:pos x="T28" y="T29"/>
                    </a:cxn>
                    <a:cxn ang="T59">
                      <a:pos x="T30" y="T31"/>
                    </a:cxn>
                    <a:cxn ang="T60">
                      <a:pos x="T32" y="T33"/>
                    </a:cxn>
                    <a:cxn ang="T61">
                      <a:pos x="T34" y="T35"/>
                    </a:cxn>
                    <a:cxn ang="T62">
                      <a:pos x="T36" y="T37"/>
                    </a:cxn>
                    <a:cxn ang="T63">
                      <a:pos x="T38" y="T39"/>
                    </a:cxn>
                    <a:cxn ang="T64">
                      <a:pos x="T40" y="T41"/>
                    </a:cxn>
                    <a:cxn ang="T65">
                      <a:pos x="T42" y="T43"/>
                    </a:cxn>
                  </a:cxnLst>
                  <a:rect l="0" t="0" r="r" b="b"/>
                  <a:pathLst>
                    <a:path w="1064" h="1230">
                      <a:moveTo>
                        <a:pt x="741" y="129"/>
                      </a:moveTo>
                      <a:lnTo>
                        <a:pt x="485" y="352"/>
                      </a:lnTo>
                      <a:lnTo>
                        <a:pt x="163" y="762"/>
                      </a:lnTo>
                      <a:lnTo>
                        <a:pt x="0" y="1101"/>
                      </a:lnTo>
                      <a:lnTo>
                        <a:pt x="59" y="1230"/>
                      </a:lnTo>
                      <a:lnTo>
                        <a:pt x="262" y="1201"/>
                      </a:lnTo>
                      <a:lnTo>
                        <a:pt x="578" y="914"/>
                      </a:lnTo>
                      <a:lnTo>
                        <a:pt x="876" y="534"/>
                      </a:lnTo>
                      <a:lnTo>
                        <a:pt x="1034" y="270"/>
                      </a:lnTo>
                      <a:lnTo>
                        <a:pt x="1064" y="84"/>
                      </a:lnTo>
                      <a:lnTo>
                        <a:pt x="977" y="0"/>
                      </a:lnTo>
                      <a:lnTo>
                        <a:pt x="836" y="65"/>
                      </a:lnTo>
                      <a:lnTo>
                        <a:pt x="969" y="107"/>
                      </a:lnTo>
                      <a:lnTo>
                        <a:pt x="876" y="352"/>
                      </a:lnTo>
                      <a:lnTo>
                        <a:pt x="690" y="656"/>
                      </a:lnTo>
                      <a:lnTo>
                        <a:pt x="350" y="1008"/>
                      </a:lnTo>
                      <a:lnTo>
                        <a:pt x="116" y="1114"/>
                      </a:lnTo>
                      <a:lnTo>
                        <a:pt x="135" y="943"/>
                      </a:lnTo>
                      <a:lnTo>
                        <a:pt x="437" y="504"/>
                      </a:lnTo>
                      <a:lnTo>
                        <a:pt x="831" y="118"/>
                      </a:lnTo>
                      <a:lnTo>
                        <a:pt x="741" y="12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4115" name="Freeform 46"/>
                <p:cNvSpPr>
                  <a:spLocks/>
                </p:cNvSpPr>
                <p:nvPr userDrawn="1"/>
              </p:nvSpPr>
              <p:spPr bwMode="auto">
                <a:xfrm rot="-3172564">
                  <a:off x="4858" y="182"/>
                  <a:ext cx="505" cy="898"/>
                </a:xfrm>
                <a:custGeom>
                  <a:avLst/>
                  <a:gdLst>
                    <a:gd name="T0" fmla="*/ 0 w 2002"/>
                    <a:gd name="T1" fmla="*/ 0 h 2521"/>
                    <a:gd name="T2" fmla="*/ 0 w 2002"/>
                    <a:gd name="T3" fmla="*/ 0 h 2521"/>
                    <a:gd name="T4" fmla="*/ 0 w 2002"/>
                    <a:gd name="T5" fmla="*/ 0 h 2521"/>
                    <a:gd name="T6" fmla="*/ 0 w 2002"/>
                    <a:gd name="T7" fmla="*/ 0 h 2521"/>
                    <a:gd name="T8" fmla="*/ 0 w 2002"/>
                    <a:gd name="T9" fmla="*/ 0 h 2521"/>
                    <a:gd name="T10" fmla="*/ 0 w 2002"/>
                    <a:gd name="T11" fmla="*/ 0 h 252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2002" h="2521">
                      <a:moveTo>
                        <a:pt x="1941" y="0"/>
                      </a:moveTo>
                      <a:lnTo>
                        <a:pt x="0" y="2521"/>
                      </a:lnTo>
                      <a:lnTo>
                        <a:pt x="192" y="2450"/>
                      </a:lnTo>
                      <a:lnTo>
                        <a:pt x="2002" y="61"/>
                      </a:lnTo>
                      <a:lnTo>
                        <a:pt x="1941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4116" name="Freeform 47"/>
                <p:cNvSpPr>
                  <a:spLocks/>
                </p:cNvSpPr>
                <p:nvPr userDrawn="1"/>
              </p:nvSpPr>
              <p:spPr bwMode="auto">
                <a:xfrm rot="-3172564">
                  <a:off x="4903" y="-19"/>
                  <a:ext cx="758" cy="1344"/>
                </a:xfrm>
                <a:custGeom>
                  <a:avLst/>
                  <a:gdLst>
                    <a:gd name="T0" fmla="*/ 0 w 3007"/>
                    <a:gd name="T1" fmla="*/ 0 h 3771"/>
                    <a:gd name="T2" fmla="*/ 0 w 3007"/>
                    <a:gd name="T3" fmla="*/ 0 h 3771"/>
                    <a:gd name="T4" fmla="*/ 0 w 3007"/>
                    <a:gd name="T5" fmla="*/ 0 h 3771"/>
                    <a:gd name="T6" fmla="*/ 0 w 3007"/>
                    <a:gd name="T7" fmla="*/ 0 h 3771"/>
                    <a:gd name="T8" fmla="*/ 0 w 3007"/>
                    <a:gd name="T9" fmla="*/ 0 h 3771"/>
                    <a:gd name="T10" fmla="*/ 0 w 3007"/>
                    <a:gd name="T11" fmla="*/ 0 h 3771"/>
                    <a:gd name="T12" fmla="*/ 0 w 3007"/>
                    <a:gd name="T13" fmla="*/ 0 h 3771"/>
                    <a:gd name="T14" fmla="*/ 0 w 3007"/>
                    <a:gd name="T15" fmla="*/ 0 h 3771"/>
                    <a:gd name="T16" fmla="*/ 0 w 3007"/>
                    <a:gd name="T17" fmla="*/ 0 h 3771"/>
                    <a:gd name="T18" fmla="*/ 0 w 3007"/>
                    <a:gd name="T19" fmla="*/ 0 h 3771"/>
                    <a:gd name="T20" fmla="*/ 0 w 3007"/>
                    <a:gd name="T21" fmla="*/ 0 h 3771"/>
                    <a:gd name="T22" fmla="*/ 0 w 3007"/>
                    <a:gd name="T23" fmla="*/ 0 h 3771"/>
                    <a:gd name="T24" fmla="*/ 0 w 3007"/>
                    <a:gd name="T25" fmla="*/ 0 h 3771"/>
                    <a:gd name="T26" fmla="*/ 0 w 3007"/>
                    <a:gd name="T27" fmla="*/ 0 h 3771"/>
                    <a:gd name="T28" fmla="*/ 0 w 3007"/>
                    <a:gd name="T29" fmla="*/ 0 h 3771"/>
                    <a:gd name="T30" fmla="*/ 0 w 3007"/>
                    <a:gd name="T31" fmla="*/ 0 h 3771"/>
                    <a:gd name="T32" fmla="*/ 0 w 3007"/>
                    <a:gd name="T33" fmla="*/ 0 h 3771"/>
                    <a:gd name="T34" fmla="*/ 0 w 3007"/>
                    <a:gd name="T35" fmla="*/ 0 h 3771"/>
                    <a:gd name="T36" fmla="*/ 0 w 3007"/>
                    <a:gd name="T37" fmla="*/ 0 h 3771"/>
                    <a:gd name="T38" fmla="*/ 0 w 3007"/>
                    <a:gd name="T39" fmla="*/ 0 h 3771"/>
                    <a:gd name="T40" fmla="*/ 0 w 3007"/>
                    <a:gd name="T41" fmla="*/ 0 h 3771"/>
                    <a:gd name="T42" fmla="*/ 0 w 3007"/>
                    <a:gd name="T43" fmla="*/ 0 h 3771"/>
                    <a:gd name="T44" fmla="*/ 0 w 3007"/>
                    <a:gd name="T45" fmla="*/ 0 h 3771"/>
                    <a:gd name="T46" fmla="*/ 0 w 3007"/>
                    <a:gd name="T47" fmla="*/ 0 h 3771"/>
                    <a:gd name="T48" fmla="*/ 0 w 3007"/>
                    <a:gd name="T49" fmla="*/ 0 h 3771"/>
                    <a:gd name="T50" fmla="*/ 0 w 3007"/>
                    <a:gd name="T51" fmla="*/ 0 h 3771"/>
                    <a:gd name="T52" fmla="*/ 0 w 3007"/>
                    <a:gd name="T53" fmla="*/ 0 h 3771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</a:gdLst>
                  <a:ahLst/>
                  <a:cxnLst>
                    <a:cxn ang="T54">
                      <a:pos x="T0" y="T1"/>
                    </a:cxn>
                    <a:cxn ang="T55">
                      <a:pos x="T2" y="T3"/>
                    </a:cxn>
                    <a:cxn ang="T56">
                      <a:pos x="T4" y="T5"/>
                    </a:cxn>
                    <a:cxn ang="T57">
                      <a:pos x="T6" y="T7"/>
                    </a:cxn>
                    <a:cxn ang="T58">
                      <a:pos x="T8" y="T9"/>
                    </a:cxn>
                    <a:cxn ang="T59">
                      <a:pos x="T10" y="T11"/>
                    </a:cxn>
                    <a:cxn ang="T60">
                      <a:pos x="T12" y="T13"/>
                    </a:cxn>
                    <a:cxn ang="T61">
                      <a:pos x="T14" y="T15"/>
                    </a:cxn>
                    <a:cxn ang="T62">
                      <a:pos x="T16" y="T17"/>
                    </a:cxn>
                    <a:cxn ang="T63">
                      <a:pos x="T18" y="T19"/>
                    </a:cxn>
                    <a:cxn ang="T64">
                      <a:pos x="T20" y="T21"/>
                    </a:cxn>
                    <a:cxn ang="T65">
                      <a:pos x="T22" y="T23"/>
                    </a:cxn>
                    <a:cxn ang="T66">
                      <a:pos x="T24" y="T25"/>
                    </a:cxn>
                    <a:cxn ang="T67">
                      <a:pos x="T26" y="T27"/>
                    </a:cxn>
                    <a:cxn ang="T68">
                      <a:pos x="T28" y="T29"/>
                    </a:cxn>
                    <a:cxn ang="T69">
                      <a:pos x="T30" y="T31"/>
                    </a:cxn>
                    <a:cxn ang="T70">
                      <a:pos x="T32" y="T33"/>
                    </a:cxn>
                    <a:cxn ang="T71">
                      <a:pos x="T34" y="T35"/>
                    </a:cxn>
                    <a:cxn ang="T72">
                      <a:pos x="T36" y="T37"/>
                    </a:cxn>
                    <a:cxn ang="T73">
                      <a:pos x="T38" y="T39"/>
                    </a:cxn>
                    <a:cxn ang="T74">
                      <a:pos x="T40" y="T41"/>
                    </a:cxn>
                    <a:cxn ang="T75">
                      <a:pos x="T42" y="T43"/>
                    </a:cxn>
                    <a:cxn ang="T76">
                      <a:pos x="T44" y="T45"/>
                    </a:cxn>
                    <a:cxn ang="T77">
                      <a:pos x="T46" y="T47"/>
                    </a:cxn>
                    <a:cxn ang="T78">
                      <a:pos x="T48" y="T49"/>
                    </a:cxn>
                    <a:cxn ang="T79">
                      <a:pos x="T50" y="T51"/>
                    </a:cxn>
                    <a:cxn ang="T80">
                      <a:pos x="T52" y="T53"/>
                    </a:cxn>
                  </a:cxnLst>
                  <a:rect l="0" t="0" r="r" b="b"/>
                  <a:pathLst>
                    <a:path w="3007" h="3771">
                      <a:moveTo>
                        <a:pt x="95" y="2844"/>
                      </a:moveTo>
                      <a:lnTo>
                        <a:pt x="394" y="2834"/>
                      </a:lnTo>
                      <a:lnTo>
                        <a:pt x="821" y="3009"/>
                      </a:lnTo>
                      <a:lnTo>
                        <a:pt x="681" y="2817"/>
                      </a:lnTo>
                      <a:lnTo>
                        <a:pt x="367" y="2703"/>
                      </a:lnTo>
                      <a:lnTo>
                        <a:pt x="637" y="2720"/>
                      </a:lnTo>
                      <a:lnTo>
                        <a:pt x="979" y="2870"/>
                      </a:lnTo>
                      <a:lnTo>
                        <a:pt x="2859" y="420"/>
                      </a:lnTo>
                      <a:lnTo>
                        <a:pt x="2578" y="148"/>
                      </a:lnTo>
                      <a:lnTo>
                        <a:pt x="2308" y="0"/>
                      </a:lnTo>
                      <a:lnTo>
                        <a:pt x="2692" y="78"/>
                      </a:lnTo>
                      <a:lnTo>
                        <a:pt x="3007" y="428"/>
                      </a:lnTo>
                      <a:lnTo>
                        <a:pt x="831" y="3273"/>
                      </a:lnTo>
                      <a:lnTo>
                        <a:pt x="481" y="3412"/>
                      </a:lnTo>
                      <a:lnTo>
                        <a:pt x="105" y="3771"/>
                      </a:lnTo>
                      <a:lnTo>
                        <a:pt x="0" y="3667"/>
                      </a:lnTo>
                      <a:lnTo>
                        <a:pt x="131" y="3631"/>
                      </a:lnTo>
                      <a:lnTo>
                        <a:pt x="376" y="3385"/>
                      </a:lnTo>
                      <a:lnTo>
                        <a:pt x="165" y="3273"/>
                      </a:lnTo>
                      <a:lnTo>
                        <a:pt x="165" y="3176"/>
                      </a:lnTo>
                      <a:lnTo>
                        <a:pt x="411" y="3298"/>
                      </a:lnTo>
                      <a:lnTo>
                        <a:pt x="411" y="3186"/>
                      </a:lnTo>
                      <a:lnTo>
                        <a:pt x="603" y="3220"/>
                      </a:lnTo>
                      <a:lnTo>
                        <a:pt x="428" y="3079"/>
                      </a:lnTo>
                      <a:lnTo>
                        <a:pt x="629" y="3062"/>
                      </a:lnTo>
                      <a:lnTo>
                        <a:pt x="95" y="2844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4117" name="Freeform 48"/>
                <p:cNvSpPr>
                  <a:spLocks/>
                </p:cNvSpPr>
                <p:nvPr userDrawn="1"/>
              </p:nvSpPr>
              <p:spPr bwMode="auto">
                <a:xfrm rot="-3172564">
                  <a:off x="5297" y="897"/>
                  <a:ext cx="169" cy="122"/>
                </a:xfrm>
                <a:custGeom>
                  <a:avLst/>
                  <a:gdLst>
                    <a:gd name="T0" fmla="*/ 0 w 673"/>
                    <a:gd name="T1" fmla="*/ 0 h 342"/>
                    <a:gd name="T2" fmla="*/ 0 w 673"/>
                    <a:gd name="T3" fmla="*/ 0 h 342"/>
                    <a:gd name="T4" fmla="*/ 0 w 673"/>
                    <a:gd name="T5" fmla="*/ 0 h 342"/>
                    <a:gd name="T6" fmla="*/ 0 w 673"/>
                    <a:gd name="T7" fmla="*/ 0 h 342"/>
                    <a:gd name="T8" fmla="*/ 0 w 673"/>
                    <a:gd name="T9" fmla="*/ 0 h 342"/>
                    <a:gd name="T10" fmla="*/ 0 w 673"/>
                    <a:gd name="T11" fmla="*/ 0 h 342"/>
                    <a:gd name="T12" fmla="*/ 0 w 673"/>
                    <a:gd name="T13" fmla="*/ 0 h 342"/>
                    <a:gd name="T14" fmla="*/ 0 w 673"/>
                    <a:gd name="T15" fmla="*/ 0 h 342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673" h="342">
                      <a:moveTo>
                        <a:pt x="0" y="80"/>
                      </a:moveTo>
                      <a:lnTo>
                        <a:pt x="255" y="106"/>
                      </a:lnTo>
                      <a:lnTo>
                        <a:pt x="639" y="342"/>
                      </a:lnTo>
                      <a:lnTo>
                        <a:pt x="673" y="289"/>
                      </a:lnTo>
                      <a:lnTo>
                        <a:pt x="447" y="114"/>
                      </a:lnTo>
                      <a:lnTo>
                        <a:pt x="26" y="0"/>
                      </a:lnTo>
                      <a:lnTo>
                        <a:pt x="0" y="8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4118" name="Freeform 49"/>
                <p:cNvSpPr>
                  <a:spLocks/>
                </p:cNvSpPr>
                <p:nvPr userDrawn="1"/>
              </p:nvSpPr>
              <p:spPr bwMode="auto">
                <a:xfrm rot="-3172564">
                  <a:off x="5253" y="806"/>
                  <a:ext cx="181" cy="144"/>
                </a:xfrm>
                <a:custGeom>
                  <a:avLst/>
                  <a:gdLst>
                    <a:gd name="T0" fmla="*/ 0 w 716"/>
                    <a:gd name="T1" fmla="*/ 0 h 403"/>
                    <a:gd name="T2" fmla="*/ 0 w 716"/>
                    <a:gd name="T3" fmla="*/ 0 h 403"/>
                    <a:gd name="T4" fmla="*/ 0 w 716"/>
                    <a:gd name="T5" fmla="*/ 0 h 403"/>
                    <a:gd name="T6" fmla="*/ 0 w 716"/>
                    <a:gd name="T7" fmla="*/ 0 h 403"/>
                    <a:gd name="T8" fmla="*/ 0 w 716"/>
                    <a:gd name="T9" fmla="*/ 0 h 403"/>
                    <a:gd name="T10" fmla="*/ 0 w 716"/>
                    <a:gd name="T11" fmla="*/ 0 h 403"/>
                    <a:gd name="T12" fmla="*/ 0 w 716"/>
                    <a:gd name="T13" fmla="*/ 0 h 403"/>
                    <a:gd name="T14" fmla="*/ 0 w 716"/>
                    <a:gd name="T15" fmla="*/ 0 h 403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716" h="403">
                      <a:moveTo>
                        <a:pt x="0" y="78"/>
                      </a:moveTo>
                      <a:lnTo>
                        <a:pt x="340" y="148"/>
                      </a:lnTo>
                      <a:lnTo>
                        <a:pt x="638" y="403"/>
                      </a:lnTo>
                      <a:lnTo>
                        <a:pt x="716" y="296"/>
                      </a:lnTo>
                      <a:lnTo>
                        <a:pt x="420" y="114"/>
                      </a:lnTo>
                      <a:lnTo>
                        <a:pt x="70" y="0"/>
                      </a:lnTo>
                      <a:lnTo>
                        <a:pt x="0" y="7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4119" name="Freeform 50"/>
                <p:cNvSpPr>
                  <a:spLocks/>
                </p:cNvSpPr>
                <p:nvPr userDrawn="1"/>
              </p:nvSpPr>
              <p:spPr bwMode="auto">
                <a:xfrm rot="-3172564">
                  <a:off x="4985" y="210"/>
                  <a:ext cx="181" cy="147"/>
                </a:xfrm>
                <a:custGeom>
                  <a:avLst/>
                  <a:gdLst>
                    <a:gd name="T0" fmla="*/ 0 w 717"/>
                    <a:gd name="T1" fmla="*/ 0 h 411"/>
                    <a:gd name="T2" fmla="*/ 0 w 717"/>
                    <a:gd name="T3" fmla="*/ 0 h 411"/>
                    <a:gd name="T4" fmla="*/ 0 w 717"/>
                    <a:gd name="T5" fmla="*/ 0 h 411"/>
                    <a:gd name="T6" fmla="*/ 0 w 717"/>
                    <a:gd name="T7" fmla="*/ 0 h 411"/>
                    <a:gd name="T8" fmla="*/ 0 w 717"/>
                    <a:gd name="T9" fmla="*/ 0 h 411"/>
                    <a:gd name="T10" fmla="*/ 0 w 717"/>
                    <a:gd name="T11" fmla="*/ 0 h 411"/>
                    <a:gd name="T12" fmla="*/ 0 w 717"/>
                    <a:gd name="T13" fmla="*/ 0 h 411"/>
                    <a:gd name="T14" fmla="*/ 0 w 717"/>
                    <a:gd name="T15" fmla="*/ 0 h 411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717" h="411">
                      <a:moveTo>
                        <a:pt x="0" y="78"/>
                      </a:moveTo>
                      <a:lnTo>
                        <a:pt x="316" y="139"/>
                      </a:lnTo>
                      <a:lnTo>
                        <a:pt x="649" y="411"/>
                      </a:lnTo>
                      <a:lnTo>
                        <a:pt x="717" y="314"/>
                      </a:lnTo>
                      <a:lnTo>
                        <a:pt x="394" y="87"/>
                      </a:lnTo>
                      <a:lnTo>
                        <a:pt x="54" y="0"/>
                      </a:lnTo>
                      <a:lnTo>
                        <a:pt x="0" y="7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4120" name="Freeform 51"/>
                <p:cNvSpPr>
                  <a:spLocks/>
                </p:cNvSpPr>
                <p:nvPr userDrawn="1"/>
              </p:nvSpPr>
              <p:spPr bwMode="auto">
                <a:xfrm rot="-3172564">
                  <a:off x="4948" y="142"/>
                  <a:ext cx="179" cy="138"/>
                </a:xfrm>
                <a:custGeom>
                  <a:avLst/>
                  <a:gdLst>
                    <a:gd name="T0" fmla="*/ 0 w 709"/>
                    <a:gd name="T1" fmla="*/ 0 h 386"/>
                    <a:gd name="T2" fmla="*/ 0 w 709"/>
                    <a:gd name="T3" fmla="*/ 0 h 386"/>
                    <a:gd name="T4" fmla="*/ 0 w 709"/>
                    <a:gd name="T5" fmla="*/ 0 h 386"/>
                    <a:gd name="T6" fmla="*/ 0 w 709"/>
                    <a:gd name="T7" fmla="*/ 0 h 386"/>
                    <a:gd name="T8" fmla="*/ 0 w 709"/>
                    <a:gd name="T9" fmla="*/ 0 h 386"/>
                    <a:gd name="T10" fmla="*/ 0 w 709"/>
                    <a:gd name="T11" fmla="*/ 0 h 386"/>
                    <a:gd name="T12" fmla="*/ 0 w 709"/>
                    <a:gd name="T13" fmla="*/ 0 h 386"/>
                    <a:gd name="T14" fmla="*/ 0 w 709"/>
                    <a:gd name="T15" fmla="*/ 0 h 38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709" h="386">
                      <a:moveTo>
                        <a:pt x="0" y="88"/>
                      </a:moveTo>
                      <a:lnTo>
                        <a:pt x="272" y="131"/>
                      </a:lnTo>
                      <a:lnTo>
                        <a:pt x="665" y="386"/>
                      </a:lnTo>
                      <a:lnTo>
                        <a:pt x="709" y="308"/>
                      </a:lnTo>
                      <a:lnTo>
                        <a:pt x="306" y="53"/>
                      </a:lnTo>
                      <a:lnTo>
                        <a:pt x="43" y="0"/>
                      </a:lnTo>
                      <a:lnTo>
                        <a:pt x="0" y="8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</p:grpSp>
        </p:grpSp>
        <p:sp>
          <p:nvSpPr>
            <p:cNvPr id="4110" name="Line 52"/>
            <p:cNvSpPr>
              <a:spLocks noChangeShapeType="1"/>
            </p:cNvSpPr>
            <p:nvPr userDrawn="1"/>
          </p:nvSpPr>
          <p:spPr bwMode="auto">
            <a:xfrm>
              <a:off x="4870" y="84"/>
              <a:ext cx="42" cy="96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4742" r:id="rId1"/>
    <p:sldLayoutId id="2147484718" r:id="rId2"/>
    <p:sldLayoutId id="2147484719" r:id="rId3"/>
    <p:sldLayoutId id="2147484720" r:id="rId4"/>
    <p:sldLayoutId id="2147484721" r:id="rId5"/>
    <p:sldLayoutId id="2147484722" r:id="rId6"/>
    <p:sldLayoutId id="2147484723" r:id="rId7"/>
    <p:sldLayoutId id="2147484724" r:id="rId8"/>
    <p:sldLayoutId id="2147484725" r:id="rId9"/>
    <p:sldLayoutId id="2147484726" r:id="rId10"/>
    <p:sldLayoutId id="2147484727" r:id="rId11"/>
    <p:sldLayoutId id="2147484728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Freeform 2"/>
          <p:cNvSpPr>
            <a:spLocks/>
          </p:cNvSpPr>
          <p:nvPr/>
        </p:nvSpPr>
        <p:spPr bwMode="auto">
          <a:xfrm rot="-3172564">
            <a:off x="7777957" y="-15081"/>
            <a:ext cx="1162050" cy="2084387"/>
          </a:xfrm>
          <a:custGeom>
            <a:avLst/>
            <a:gdLst>
              <a:gd name="T0" fmla="*/ 2147483646 w 2903"/>
              <a:gd name="T1" fmla="*/ 2147483646 h 3686"/>
              <a:gd name="T2" fmla="*/ 2147483646 w 2903"/>
              <a:gd name="T3" fmla="*/ 2147483646 h 3686"/>
              <a:gd name="T4" fmla="*/ 2147483646 w 2903"/>
              <a:gd name="T5" fmla="*/ 0 h 3686"/>
              <a:gd name="T6" fmla="*/ 2147483646 w 2903"/>
              <a:gd name="T7" fmla="*/ 2147483646 h 3686"/>
              <a:gd name="T8" fmla="*/ 2147483646 w 2903"/>
              <a:gd name="T9" fmla="*/ 2147483646 h 3686"/>
              <a:gd name="T10" fmla="*/ 0 w 2903"/>
              <a:gd name="T11" fmla="*/ 2147483646 h 3686"/>
              <a:gd name="T12" fmla="*/ 2147483646 w 2903"/>
              <a:gd name="T13" fmla="*/ 2147483646 h 3686"/>
              <a:gd name="T14" fmla="*/ 2147483646 w 2903"/>
              <a:gd name="T15" fmla="*/ 2147483646 h 3686"/>
              <a:gd name="T16" fmla="*/ 2147483646 w 2903"/>
              <a:gd name="T17" fmla="*/ 2147483646 h 3686"/>
              <a:gd name="T18" fmla="*/ 2147483646 w 2903"/>
              <a:gd name="T19" fmla="*/ 2147483646 h 3686"/>
              <a:gd name="T20" fmla="*/ 2147483646 w 2903"/>
              <a:gd name="T21" fmla="*/ 2147483646 h 368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2903" h="3686">
                <a:moveTo>
                  <a:pt x="2903" y="433"/>
                </a:moveTo>
                <a:lnTo>
                  <a:pt x="2565" y="80"/>
                </a:lnTo>
                <a:lnTo>
                  <a:pt x="2241" y="0"/>
                </a:lnTo>
                <a:lnTo>
                  <a:pt x="110" y="2811"/>
                </a:lnTo>
                <a:lnTo>
                  <a:pt x="110" y="3228"/>
                </a:lnTo>
                <a:lnTo>
                  <a:pt x="0" y="3631"/>
                </a:lnTo>
                <a:lnTo>
                  <a:pt x="72" y="3686"/>
                </a:lnTo>
                <a:lnTo>
                  <a:pt x="441" y="3355"/>
                </a:lnTo>
                <a:lnTo>
                  <a:pt x="740" y="3228"/>
                </a:lnTo>
                <a:lnTo>
                  <a:pt x="2903" y="43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152400"/>
            <a:ext cx="6870700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828800"/>
            <a:ext cx="7696200" cy="365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371600" y="624840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56000" y="6248400"/>
            <a:ext cx="2895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18300" y="624840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BF1331B1-D850-4C05-A529-F7EA17525EF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5128" name="Freeform 8"/>
          <p:cNvSpPr>
            <a:spLocks/>
          </p:cNvSpPr>
          <p:nvPr/>
        </p:nvSpPr>
        <p:spPr bwMode="auto">
          <a:xfrm rot="-3172564">
            <a:off x="7865269" y="24607"/>
            <a:ext cx="1165225" cy="2097087"/>
          </a:xfrm>
          <a:custGeom>
            <a:avLst/>
            <a:gdLst>
              <a:gd name="T0" fmla="*/ 2147483646 w 2911"/>
              <a:gd name="T1" fmla="*/ 0 h 3703"/>
              <a:gd name="T2" fmla="*/ 2147483646 w 2911"/>
              <a:gd name="T3" fmla="*/ 2147483646 h 3703"/>
              <a:gd name="T4" fmla="*/ 2147483646 w 2911"/>
              <a:gd name="T5" fmla="*/ 2147483646 h 3703"/>
              <a:gd name="T6" fmla="*/ 0 w 2911"/>
              <a:gd name="T7" fmla="*/ 2147483646 h 3703"/>
              <a:gd name="T8" fmla="*/ 2147483646 w 2911"/>
              <a:gd name="T9" fmla="*/ 2147483646 h 3703"/>
              <a:gd name="T10" fmla="*/ 2147483646 w 2911"/>
              <a:gd name="T11" fmla="*/ 2147483646 h 3703"/>
              <a:gd name="T12" fmla="*/ 2147483646 w 2911"/>
              <a:gd name="T13" fmla="*/ 2147483646 h 3703"/>
              <a:gd name="T14" fmla="*/ 2147483646 w 2911"/>
              <a:gd name="T15" fmla="*/ 2147483646 h 3703"/>
              <a:gd name="T16" fmla="*/ 2147483646 w 2911"/>
              <a:gd name="T17" fmla="*/ 2147483646 h 3703"/>
              <a:gd name="T18" fmla="*/ 2147483646 w 2911"/>
              <a:gd name="T19" fmla="*/ 0 h 3703"/>
              <a:gd name="T20" fmla="*/ 2147483646 w 2911"/>
              <a:gd name="T21" fmla="*/ 0 h 3703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2911" h="3703">
                <a:moveTo>
                  <a:pt x="2293" y="0"/>
                </a:moveTo>
                <a:lnTo>
                  <a:pt x="130" y="2835"/>
                </a:lnTo>
                <a:lnTo>
                  <a:pt x="131" y="3201"/>
                </a:lnTo>
                <a:lnTo>
                  <a:pt x="0" y="3633"/>
                </a:lnTo>
                <a:lnTo>
                  <a:pt x="50" y="3703"/>
                </a:lnTo>
                <a:lnTo>
                  <a:pt x="422" y="3352"/>
                </a:lnTo>
                <a:lnTo>
                  <a:pt x="763" y="3220"/>
                </a:lnTo>
                <a:lnTo>
                  <a:pt x="2911" y="428"/>
                </a:lnTo>
                <a:lnTo>
                  <a:pt x="2589" y="96"/>
                </a:lnTo>
                <a:lnTo>
                  <a:pt x="2293" y="0"/>
                </a:lnTo>
                <a:close/>
              </a:path>
            </a:pathLst>
          </a:custGeom>
          <a:solidFill>
            <a:schemeClr val="folHlink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129" name="Freeform 9"/>
          <p:cNvSpPr>
            <a:spLocks/>
          </p:cNvSpPr>
          <p:nvPr/>
        </p:nvSpPr>
        <p:spPr bwMode="auto">
          <a:xfrm rot="-3172564">
            <a:off x="7831138" y="192088"/>
            <a:ext cx="1025525" cy="1571625"/>
          </a:xfrm>
          <a:custGeom>
            <a:avLst/>
            <a:gdLst>
              <a:gd name="T0" fmla="*/ 0 w 2561"/>
              <a:gd name="T1" fmla="*/ 2147483646 h 2777"/>
              <a:gd name="T2" fmla="*/ 2147483646 w 2561"/>
              <a:gd name="T3" fmla="*/ 2147483646 h 2777"/>
              <a:gd name="T4" fmla="*/ 2147483646 w 2561"/>
              <a:gd name="T5" fmla="*/ 2147483646 h 2777"/>
              <a:gd name="T6" fmla="*/ 2147483646 w 2561"/>
              <a:gd name="T7" fmla="*/ 2147483646 h 2777"/>
              <a:gd name="T8" fmla="*/ 2147483646 w 2561"/>
              <a:gd name="T9" fmla="*/ 2147483646 h 2777"/>
              <a:gd name="T10" fmla="*/ 2147483646 w 2561"/>
              <a:gd name="T11" fmla="*/ 0 h 2777"/>
              <a:gd name="T12" fmla="*/ 0 w 2561"/>
              <a:gd name="T13" fmla="*/ 2147483646 h 2777"/>
              <a:gd name="T14" fmla="*/ 0 w 2561"/>
              <a:gd name="T15" fmla="*/ 2147483646 h 2777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2561" h="2777">
                <a:moveTo>
                  <a:pt x="0" y="2485"/>
                </a:moveTo>
                <a:lnTo>
                  <a:pt x="432" y="2553"/>
                </a:lnTo>
                <a:lnTo>
                  <a:pt x="736" y="2777"/>
                </a:lnTo>
                <a:lnTo>
                  <a:pt x="2561" y="399"/>
                </a:lnTo>
                <a:lnTo>
                  <a:pt x="2118" y="82"/>
                </a:lnTo>
                <a:lnTo>
                  <a:pt x="1898" y="0"/>
                </a:lnTo>
                <a:lnTo>
                  <a:pt x="0" y="2485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grpSp>
        <p:nvGrpSpPr>
          <p:cNvPr id="5130" name="Group 10"/>
          <p:cNvGrpSpPr>
            <a:grpSpLocks/>
          </p:cNvGrpSpPr>
          <p:nvPr/>
        </p:nvGrpSpPr>
        <p:grpSpPr bwMode="auto">
          <a:xfrm>
            <a:off x="7938" y="5540375"/>
            <a:ext cx="1784350" cy="1246188"/>
            <a:chOff x="5" y="3490"/>
            <a:chExt cx="1124" cy="785"/>
          </a:xfrm>
        </p:grpSpPr>
        <p:sp>
          <p:nvSpPr>
            <p:cNvPr id="5147" name="Freeform 11"/>
            <p:cNvSpPr>
              <a:spLocks/>
            </p:cNvSpPr>
            <p:nvPr userDrawn="1"/>
          </p:nvSpPr>
          <p:spPr bwMode="auto">
            <a:xfrm>
              <a:off x="24" y="3505"/>
              <a:ext cx="1089" cy="649"/>
            </a:xfrm>
            <a:custGeom>
              <a:avLst/>
              <a:gdLst>
                <a:gd name="T0" fmla="*/ 1 w 2177"/>
                <a:gd name="T1" fmla="*/ 1 h 1298"/>
                <a:gd name="T2" fmla="*/ 1 w 2177"/>
                <a:gd name="T3" fmla="*/ 1 h 1298"/>
                <a:gd name="T4" fmla="*/ 1 w 2177"/>
                <a:gd name="T5" fmla="*/ 1 h 1298"/>
                <a:gd name="T6" fmla="*/ 1 w 2177"/>
                <a:gd name="T7" fmla="*/ 1 h 1298"/>
                <a:gd name="T8" fmla="*/ 1 w 2177"/>
                <a:gd name="T9" fmla="*/ 1 h 1298"/>
                <a:gd name="T10" fmla="*/ 1 w 2177"/>
                <a:gd name="T11" fmla="*/ 1 h 1298"/>
                <a:gd name="T12" fmla="*/ 1 w 2177"/>
                <a:gd name="T13" fmla="*/ 1 h 1298"/>
                <a:gd name="T14" fmla="*/ 1 w 2177"/>
                <a:gd name="T15" fmla="*/ 1 h 1298"/>
                <a:gd name="T16" fmla="*/ 1 w 2177"/>
                <a:gd name="T17" fmla="*/ 0 h 1298"/>
                <a:gd name="T18" fmla="*/ 1 w 2177"/>
                <a:gd name="T19" fmla="*/ 1 h 1298"/>
                <a:gd name="T20" fmla="*/ 1 w 2177"/>
                <a:gd name="T21" fmla="*/ 1 h 1298"/>
                <a:gd name="T22" fmla="*/ 1 w 2177"/>
                <a:gd name="T23" fmla="*/ 1 h 1298"/>
                <a:gd name="T24" fmla="*/ 1 w 2177"/>
                <a:gd name="T25" fmla="*/ 1 h 1298"/>
                <a:gd name="T26" fmla="*/ 1 w 2177"/>
                <a:gd name="T27" fmla="*/ 1 h 1298"/>
                <a:gd name="T28" fmla="*/ 1 w 2177"/>
                <a:gd name="T29" fmla="*/ 1 h 1298"/>
                <a:gd name="T30" fmla="*/ 1 w 2177"/>
                <a:gd name="T31" fmla="*/ 1 h 1298"/>
                <a:gd name="T32" fmla="*/ 1 w 2177"/>
                <a:gd name="T33" fmla="*/ 1 h 1298"/>
                <a:gd name="T34" fmla="*/ 0 w 2177"/>
                <a:gd name="T35" fmla="*/ 1 h 1298"/>
                <a:gd name="T36" fmla="*/ 1 w 2177"/>
                <a:gd name="T37" fmla="*/ 1 h 1298"/>
                <a:gd name="T38" fmla="*/ 1 w 2177"/>
                <a:gd name="T39" fmla="*/ 1 h 1298"/>
                <a:gd name="T40" fmla="*/ 1 w 2177"/>
                <a:gd name="T41" fmla="*/ 1 h 1298"/>
                <a:gd name="T42" fmla="*/ 1 w 2177"/>
                <a:gd name="T43" fmla="*/ 1 h 1298"/>
                <a:gd name="T44" fmla="*/ 1 w 2177"/>
                <a:gd name="T45" fmla="*/ 1 h 1298"/>
                <a:gd name="T46" fmla="*/ 1 w 2177"/>
                <a:gd name="T47" fmla="*/ 1 h 1298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2177" h="1298">
                  <a:moveTo>
                    <a:pt x="1587" y="1260"/>
                  </a:moveTo>
                  <a:lnTo>
                    <a:pt x="1420" y="1106"/>
                  </a:lnTo>
                  <a:lnTo>
                    <a:pt x="1331" y="477"/>
                  </a:lnTo>
                  <a:lnTo>
                    <a:pt x="2139" y="330"/>
                  </a:lnTo>
                  <a:lnTo>
                    <a:pt x="2177" y="203"/>
                  </a:lnTo>
                  <a:lnTo>
                    <a:pt x="2099" y="100"/>
                  </a:lnTo>
                  <a:lnTo>
                    <a:pt x="1276" y="211"/>
                  </a:lnTo>
                  <a:lnTo>
                    <a:pt x="1219" y="32"/>
                  </a:lnTo>
                  <a:lnTo>
                    <a:pt x="1085" y="0"/>
                  </a:lnTo>
                  <a:lnTo>
                    <a:pt x="958" y="28"/>
                  </a:lnTo>
                  <a:lnTo>
                    <a:pt x="888" y="106"/>
                  </a:lnTo>
                  <a:lnTo>
                    <a:pt x="937" y="285"/>
                  </a:lnTo>
                  <a:lnTo>
                    <a:pt x="660" y="441"/>
                  </a:lnTo>
                  <a:lnTo>
                    <a:pt x="983" y="473"/>
                  </a:lnTo>
                  <a:lnTo>
                    <a:pt x="1112" y="889"/>
                  </a:lnTo>
                  <a:lnTo>
                    <a:pt x="141" y="469"/>
                  </a:lnTo>
                  <a:lnTo>
                    <a:pt x="46" y="509"/>
                  </a:lnTo>
                  <a:lnTo>
                    <a:pt x="0" y="636"/>
                  </a:lnTo>
                  <a:lnTo>
                    <a:pt x="55" y="779"/>
                  </a:lnTo>
                  <a:lnTo>
                    <a:pt x="1139" y="1288"/>
                  </a:lnTo>
                  <a:lnTo>
                    <a:pt x="1378" y="1256"/>
                  </a:lnTo>
                  <a:lnTo>
                    <a:pt x="1570" y="1298"/>
                  </a:lnTo>
                  <a:lnTo>
                    <a:pt x="1587" y="1260"/>
                  </a:ln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5148" name="Freeform 12"/>
            <p:cNvSpPr>
              <a:spLocks/>
            </p:cNvSpPr>
            <p:nvPr userDrawn="1"/>
          </p:nvSpPr>
          <p:spPr bwMode="auto">
            <a:xfrm>
              <a:off x="1022" y="3582"/>
              <a:ext cx="71" cy="129"/>
            </a:xfrm>
            <a:custGeom>
              <a:avLst/>
              <a:gdLst>
                <a:gd name="T0" fmla="*/ 0 w 143"/>
                <a:gd name="T1" fmla="*/ 1 h 258"/>
                <a:gd name="T2" fmla="*/ 0 w 143"/>
                <a:gd name="T3" fmla="*/ 0 h 258"/>
                <a:gd name="T4" fmla="*/ 0 w 143"/>
                <a:gd name="T5" fmla="*/ 1 h 258"/>
                <a:gd name="T6" fmla="*/ 0 w 143"/>
                <a:gd name="T7" fmla="*/ 1 h 258"/>
                <a:gd name="T8" fmla="*/ 0 w 143"/>
                <a:gd name="T9" fmla="*/ 1 h 258"/>
                <a:gd name="T10" fmla="*/ 0 w 143"/>
                <a:gd name="T11" fmla="*/ 1 h 25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43" h="258">
                  <a:moveTo>
                    <a:pt x="0" y="7"/>
                  </a:moveTo>
                  <a:lnTo>
                    <a:pt x="120" y="0"/>
                  </a:lnTo>
                  <a:lnTo>
                    <a:pt x="143" y="233"/>
                  </a:lnTo>
                  <a:lnTo>
                    <a:pt x="8" y="258"/>
                  </a:lnTo>
                  <a:lnTo>
                    <a:pt x="0" y="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5149" name="Freeform 13"/>
            <p:cNvSpPr>
              <a:spLocks/>
            </p:cNvSpPr>
            <p:nvPr userDrawn="1"/>
          </p:nvSpPr>
          <p:spPr bwMode="auto">
            <a:xfrm>
              <a:off x="20" y="3774"/>
              <a:ext cx="792" cy="410"/>
            </a:xfrm>
            <a:custGeom>
              <a:avLst/>
              <a:gdLst>
                <a:gd name="T0" fmla="*/ 0 w 1586"/>
                <a:gd name="T1" fmla="*/ 0 h 821"/>
                <a:gd name="T2" fmla="*/ 0 w 1586"/>
                <a:gd name="T3" fmla="*/ 0 h 821"/>
                <a:gd name="T4" fmla="*/ 0 w 1586"/>
                <a:gd name="T5" fmla="*/ 0 h 821"/>
                <a:gd name="T6" fmla="*/ 0 w 1586"/>
                <a:gd name="T7" fmla="*/ 0 h 821"/>
                <a:gd name="T8" fmla="*/ 0 w 1586"/>
                <a:gd name="T9" fmla="*/ 0 h 821"/>
                <a:gd name="T10" fmla="*/ 0 w 1586"/>
                <a:gd name="T11" fmla="*/ 0 h 821"/>
                <a:gd name="T12" fmla="*/ 0 w 1586"/>
                <a:gd name="T13" fmla="*/ 0 h 821"/>
                <a:gd name="T14" fmla="*/ 0 w 1586"/>
                <a:gd name="T15" fmla="*/ 0 h 821"/>
                <a:gd name="T16" fmla="*/ 0 w 1586"/>
                <a:gd name="T17" fmla="*/ 0 h 821"/>
                <a:gd name="T18" fmla="*/ 0 w 1586"/>
                <a:gd name="T19" fmla="*/ 0 h 821"/>
                <a:gd name="T20" fmla="*/ 0 w 1586"/>
                <a:gd name="T21" fmla="*/ 0 h 821"/>
                <a:gd name="T22" fmla="*/ 0 w 1586"/>
                <a:gd name="T23" fmla="*/ 0 h 821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5150" name="Freeform 14"/>
            <p:cNvSpPr>
              <a:spLocks/>
            </p:cNvSpPr>
            <p:nvPr userDrawn="1"/>
          </p:nvSpPr>
          <p:spPr bwMode="auto">
            <a:xfrm>
              <a:off x="129" y="3808"/>
              <a:ext cx="525" cy="374"/>
            </a:xfrm>
            <a:custGeom>
              <a:avLst/>
              <a:gdLst>
                <a:gd name="T0" fmla="*/ 0 w 1049"/>
                <a:gd name="T1" fmla="*/ 1 h 747"/>
                <a:gd name="T2" fmla="*/ 1 w 1049"/>
                <a:gd name="T3" fmla="*/ 1 h 747"/>
                <a:gd name="T4" fmla="*/ 1 w 1049"/>
                <a:gd name="T5" fmla="*/ 1 h 747"/>
                <a:gd name="T6" fmla="*/ 1 w 1049"/>
                <a:gd name="T7" fmla="*/ 1 h 747"/>
                <a:gd name="T8" fmla="*/ 1 w 1049"/>
                <a:gd name="T9" fmla="*/ 0 h 747"/>
                <a:gd name="T10" fmla="*/ 0 w 1049"/>
                <a:gd name="T11" fmla="*/ 1 h 747"/>
                <a:gd name="T12" fmla="*/ 0 w 1049"/>
                <a:gd name="T13" fmla="*/ 1 h 747"/>
                <a:gd name="T14" fmla="*/ 0 w 1049"/>
                <a:gd name="T15" fmla="*/ 1 h 74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5151" name="Freeform 15"/>
            <p:cNvSpPr>
              <a:spLocks/>
            </p:cNvSpPr>
            <p:nvPr userDrawn="1"/>
          </p:nvSpPr>
          <p:spPr bwMode="auto">
            <a:xfrm>
              <a:off x="485" y="3532"/>
              <a:ext cx="135" cy="121"/>
            </a:xfrm>
            <a:custGeom>
              <a:avLst/>
              <a:gdLst>
                <a:gd name="T0" fmla="*/ 0 w 272"/>
                <a:gd name="T1" fmla="*/ 1 h 241"/>
                <a:gd name="T2" fmla="*/ 0 w 272"/>
                <a:gd name="T3" fmla="*/ 0 h 241"/>
                <a:gd name="T4" fmla="*/ 0 w 272"/>
                <a:gd name="T5" fmla="*/ 1 h 241"/>
                <a:gd name="T6" fmla="*/ 0 w 272"/>
                <a:gd name="T7" fmla="*/ 1 h 241"/>
                <a:gd name="T8" fmla="*/ 0 w 272"/>
                <a:gd name="T9" fmla="*/ 1 h 241"/>
                <a:gd name="T10" fmla="*/ 0 w 272"/>
                <a:gd name="T11" fmla="*/ 1 h 241"/>
                <a:gd name="T12" fmla="*/ 0 w 272"/>
                <a:gd name="T13" fmla="*/ 1 h 241"/>
                <a:gd name="T14" fmla="*/ 0 w 272"/>
                <a:gd name="T15" fmla="*/ 1 h 24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72" h="241">
                  <a:moveTo>
                    <a:pt x="0" y="28"/>
                  </a:moveTo>
                  <a:lnTo>
                    <a:pt x="160" y="0"/>
                  </a:lnTo>
                  <a:lnTo>
                    <a:pt x="251" y="36"/>
                  </a:lnTo>
                  <a:lnTo>
                    <a:pt x="272" y="139"/>
                  </a:lnTo>
                  <a:lnTo>
                    <a:pt x="164" y="146"/>
                  </a:lnTo>
                  <a:lnTo>
                    <a:pt x="32" y="241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5152" name="Freeform 16"/>
            <p:cNvSpPr>
              <a:spLocks/>
            </p:cNvSpPr>
            <p:nvPr userDrawn="1"/>
          </p:nvSpPr>
          <p:spPr bwMode="auto">
            <a:xfrm>
              <a:off x="641" y="4163"/>
              <a:ext cx="76" cy="112"/>
            </a:xfrm>
            <a:custGeom>
              <a:avLst/>
              <a:gdLst>
                <a:gd name="T0" fmla="*/ 1 w 152"/>
                <a:gd name="T1" fmla="*/ 1 h 224"/>
                <a:gd name="T2" fmla="*/ 1 w 152"/>
                <a:gd name="T3" fmla="*/ 1 h 224"/>
                <a:gd name="T4" fmla="*/ 0 w 152"/>
                <a:gd name="T5" fmla="*/ 1 h 224"/>
                <a:gd name="T6" fmla="*/ 1 w 152"/>
                <a:gd name="T7" fmla="*/ 0 h 224"/>
                <a:gd name="T8" fmla="*/ 1 w 152"/>
                <a:gd name="T9" fmla="*/ 1 h 224"/>
                <a:gd name="T10" fmla="*/ 1 w 152"/>
                <a:gd name="T11" fmla="*/ 1 h 22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52" h="224">
                  <a:moveTo>
                    <a:pt x="152" y="4"/>
                  </a:moveTo>
                  <a:lnTo>
                    <a:pt x="152" y="224"/>
                  </a:lnTo>
                  <a:lnTo>
                    <a:pt x="0" y="8"/>
                  </a:lnTo>
                  <a:lnTo>
                    <a:pt x="72" y="0"/>
                  </a:lnTo>
                  <a:lnTo>
                    <a:pt x="152" y="4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5153" name="Freeform 17"/>
            <p:cNvSpPr>
              <a:spLocks/>
            </p:cNvSpPr>
            <p:nvPr userDrawn="1"/>
          </p:nvSpPr>
          <p:spPr bwMode="auto">
            <a:xfrm>
              <a:off x="504" y="3607"/>
              <a:ext cx="193" cy="383"/>
            </a:xfrm>
            <a:custGeom>
              <a:avLst/>
              <a:gdLst>
                <a:gd name="T0" fmla="*/ 0 w 386"/>
                <a:gd name="T1" fmla="*/ 1 h 764"/>
                <a:gd name="T2" fmla="*/ 1 w 386"/>
                <a:gd name="T3" fmla="*/ 0 h 764"/>
                <a:gd name="T4" fmla="*/ 1 w 386"/>
                <a:gd name="T5" fmla="*/ 1 h 764"/>
                <a:gd name="T6" fmla="*/ 1 w 386"/>
                <a:gd name="T7" fmla="*/ 1 h 764"/>
                <a:gd name="T8" fmla="*/ 1 w 386"/>
                <a:gd name="T9" fmla="*/ 1 h 764"/>
                <a:gd name="T10" fmla="*/ 1 w 386"/>
                <a:gd name="T11" fmla="*/ 1 h 764"/>
                <a:gd name="T12" fmla="*/ 0 w 386"/>
                <a:gd name="T13" fmla="*/ 1 h 764"/>
                <a:gd name="T14" fmla="*/ 0 w 386"/>
                <a:gd name="T15" fmla="*/ 1 h 76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386" h="764">
                  <a:moveTo>
                    <a:pt x="0" y="80"/>
                  </a:moveTo>
                  <a:lnTo>
                    <a:pt x="87" y="0"/>
                  </a:lnTo>
                  <a:lnTo>
                    <a:pt x="232" y="6"/>
                  </a:lnTo>
                  <a:lnTo>
                    <a:pt x="386" y="764"/>
                  </a:lnTo>
                  <a:lnTo>
                    <a:pt x="279" y="720"/>
                  </a:lnTo>
                  <a:lnTo>
                    <a:pt x="152" y="677"/>
                  </a:lnTo>
                  <a:lnTo>
                    <a:pt x="0" y="8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5154" name="Freeform 18"/>
            <p:cNvSpPr>
              <a:spLocks/>
            </p:cNvSpPr>
            <p:nvPr userDrawn="1"/>
          </p:nvSpPr>
          <p:spPr bwMode="auto">
            <a:xfrm>
              <a:off x="668" y="3590"/>
              <a:ext cx="364" cy="174"/>
            </a:xfrm>
            <a:custGeom>
              <a:avLst/>
              <a:gdLst>
                <a:gd name="T0" fmla="*/ 1 w 728"/>
                <a:gd name="T1" fmla="*/ 0 h 348"/>
                <a:gd name="T2" fmla="*/ 0 w 728"/>
                <a:gd name="T3" fmla="*/ 1 h 348"/>
                <a:gd name="T4" fmla="*/ 1 w 728"/>
                <a:gd name="T5" fmla="*/ 1 h 348"/>
                <a:gd name="T6" fmla="*/ 1 w 728"/>
                <a:gd name="T7" fmla="*/ 1 h 348"/>
                <a:gd name="T8" fmla="*/ 1 w 728"/>
                <a:gd name="T9" fmla="*/ 1 h 348"/>
                <a:gd name="T10" fmla="*/ 1 w 728"/>
                <a:gd name="T11" fmla="*/ 0 h 348"/>
                <a:gd name="T12" fmla="*/ 1 w 728"/>
                <a:gd name="T13" fmla="*/ 0 h 34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728" h="348">
                  <a:moveTo>
                    <a:pt x="692" y="0"/>
                  </a:moveTo>
                  <a:lnTo>
                    <a:pt x="0" y="106"/>
                  </a:lnTo>
                  <a:lnTo>
                    <a:pt x="28" y="348"/>
                  </a:lnTo>
                  <a:lnTo>
                    <a:pt x="715" y="237"/>
                  </a:lnTo>
                  <a:lnTo>
                    <a:pt x="728" y="43"/>
                  </a:lnTo>
                  <a:lnTo>
                    <a:pt x="692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5155" name="Freeform 19"/>
            <p:cNvSpPr>
              <a:spLocks/>
            </p:cNvSpPr>
            <p:nvPr userDrawn="1"/>
          </p:nvSpPr>
          <p:spPr bwMode="auto">
            <a:xfrm>
              <a:off x="347" y="3693"/>
              <a:ext cx="156" cy="67"/>
            </a:xfrm>
            <a:custGeom>
              <a:avLst/>
              <a:gdLst>
                <a:gd name="T0" fmla="*/ 1 w 312"/>
                <a:gd name="T1" fmla="*/ 0 h 135"/>
                <a:gd name="T2" fmla="*/ 0 w 312"/>
                <a:gd name="T3" fmla="*/ 0 h 135"/>
                <a:gd name="T4" fmla="*/ 1 w 312"/>
                <a:gd name="T5" fmla="*/ 0 h 135"/>
                <a:gd name="T6" fmla="*/ 1 w 312"/>
                <a:gd name="T7" fmla="*/ 0 h 135"/>
                <a:gd name="T8" fmla="*/ 1 w 312"/>
                <a:gd name="T9" fmla="*/ 0 h 13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12" h="135">
                  <a:moveTo>
                    <a:pt x="272" y="0"/>
                  </a:moveTo>
                  <a:lnTo>
                    <a:pt x="0" y="78"/>
                  </a:lnTo>
                  <a:lnTo>
                    <a:pt x="312" y="135"/>
                  </a:lnTo>
                  <a:lnTo>
                    <a:pt x="27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grpSp>
          <p:nvGrpSpPr>
            <p:cNvPr id="5156" name="Group 20"/>
            <p:cNvGrpSpPr>
              <a:grpSpLocks/>
            </p:cNvGrpSpPr>
            <p:nvPr userDrawn="1"/>
          </p:nvGrpSpPr>
          <p:grpSpPr bwMode="auto">
            <a:xfrm>
              <a:off x="5" y="3490"/>
              <a:ext cx="1124" cy="780"/>
              <a:chOff x="5" y="3490"/>
              <a:chExt cx="1124" cy="780"/>
            </a:xfrm>
          </p:grpSpPr>
          <p:grpSp>
            <p:nvGrpSpPr>
              <p:cNvPr id="5157" name="Group 21"/>
              <p:cNvGrpSpPr>
                <a:grpSpLocks/>
              </p:cNvGrpSpPr>
              <p:nvPr userDrawn="1"/>
            </p:nvGrpSpPr>
            <p:grpSpPr bwMode="auto">
              <a:xfrm>
                <a:off x="499" y="3562"/>
                <a:ext cx="548" cy="708"/>
                <a:chOff x="499" y="3562"/>
                <a:chExt cx="548" cy="708"/>
              </a:xfrm>
            </p:grpSpPr>
            <p:sp>
              <p:nvSpPr>
                <p:cNvPr id="5170" name="Freeform 22"/>
                <p:cNvSpPr>
                  <a:spLocks/>
                </p:cNvSpPr>
                <p:nvPr userDrawn="1"/>
              </p:nvSpPr>
              <p:spPr bwMode="auto">
                <a:xfrm>
                  <a:off x="499" y="3587"/>
                  <a:ext cx="157" cy="87"/>
                </a:xfrm>
                <a:custGeom>
                  <a:avLst/>
                  <a:gdLst>
                    <a:gd name="T0" fmla="*/ 0 w 313"/>
                    <a:gd name="T1" fmla="*/ 0 h 175"/>
                    <a:gd name="T2" fmla="*/ 1 w 313"/>
                    <a:gd name="T3" fmla="*/ 0 h 175"/>
                    <a:gd name="T4" fmla="*/ 1 w 313"/>
                    <a:gd name="T5" fmla="*/ 0 h 175"/>
                    <a:gd name="T6" fmla="*/ 1 w 313"/>
                    <a:gd name="T7" fmla="*/ 0 h 175"/>
                    <a:gd name="T8" fmla="*/ 1 w 313"/>
                    <a:gd name="T9" fmla="*/ 0 h 175"/>
                    <a:gd name="T10" fmla="*/ 1 w 313"/>
                    <a:gd name="T11" fmla="*/ 0 h 175"/>
                    <a:gd name="T12" fmla="*/ 1 w 313"/>
                    <a:gd name="T13" fmla="*/ 0 h 175"/>
                    <a:gd name="T14" fmla="*/ 1 w 313"/>
                    <a:gd name="T15" fmla="*/ 0 h 175"/>
                    <a:gd name="T16" fmla="*/ 0 w 313"/>
                    <a:gd name="T17" fmla="*/ 0 h 175"/>
                    <a:gd name="T18" fmla="*/ 0 w 313"/>
                    <a:gd name="T19" fmla="*/ 0 h 175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0" t="0" r="r" b="b"/>
                  <a:pathLst>
                    <a:path w="313" h="175">
                      <a:moveTo>
                        <a:pt x="0" y="107"/>
                      </a:moveTo>
                      <a:lnTo>
                        <a:pt x="114" y="10"/>
                      </a:lnTo>
                      <a:lnTo>
                        <a:pt x="213" y="0"/>
                      </a:lnTo>
                      <a:lnTo>
                        <a:pt x="292" y="27"/>
                      </a:lnTo>
                      <a:lnTo>
                        <a:pt x="313" y="91"/>
                      </a:lnTo>
                      <a:lnTo>
                        <a:pt x="167" y="67"/>
                      </a:lnTo>
                      <a:lnTo>
                        <a:pt x="74" y="101"/>
                      </a:lnTo>
                      <a:lnTo>
                        <a:pt x="13" y="175"/>
                      </a:lnTo>
                      <a:lnTo>
                        <a:pt x="0" y="10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5171" name="Freeform 23"/>
                <p:cNvSpPr>
                  <a:spLocks/>
                </p:cNvSpPr>
                <p:nvPr userDrawn="1"/>
              </p:nvSpPr>
              <p:spPr bwMode="auto">
                <a:xfrm>
                  <a:off x="636" y="4137"/>
                  <a:ext cx="115" cy="133"/>
                </a:xfrm>
                <a:custGeom>
                  <a:avLst/>
                  <a:gdLst>
                    <a:gd name="T0" fmla="*/ 0 w 230"/>
                    <a:gd name="T1" fmla="*/ 1 h 266"/>
                    <a:gd name="T2" fmla="*/ 1 w 230"/>
                    <a:gd name="T3" fmla="*/ 1 h 266"/>
                    <a:gd name="T4" fmla="*/ 1 w 230"/>
                    <a:gd name="T5" fmla="*/ 1 h 266"/>
                    <a:gd name="T6" fmla="*/ 1 w 230"/>
                    <a:gd name="T7" fmla="*/ 1 h 266"/>
                    <a:gd name="T8" fmla="*/ 1 w 230"/>
                    <a:gd name="T9" fmla="*/ 0 h 266"/>
                    <a:gd name="T10" fmla="*/ 1 w 230"/>
                    <a:gd name="T11" fmla="*/ 1 h 266"/>
                    <a:gd name="T12" fmla="*/ 1 w 230"/>
                    <a:gd name="T13" fmla="*/ 1 h 266"/>
                    <a:gd name="T14" fmla="*/ 0 w 230"/>
                    <a:gd name="T15" fmla="*/ 1 h 266"/>
                    <a:gd name="T16" fmla="*/ 0 w 230"/>
                    <a:gd name="T17" fmla="*/ 1 h 26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230" h="266">
                      <a:moveTo>
                        <a:pt x="0" y="40"/>
                      </a:moveTo>
                      <a:lnTo>
                        <a:pt x="160" y="266"/>
                      </a:lnTo>
                      <a:lnTo>
                        <a:pt x="230" y="251"/>
                      </a:lnTo>
                      <a:lnTo>
                        <a:pt x="223" y="17"/>
                      </a:lnTo>
                      <a:lnTo>
                        <a:pt x="166" y="0"/>
                      </a:lnTo>
                      <a:lnTo>
                        <a:pt x="179" y="197"/>
                      </a:lnTo>
                      <a:lnTo>
                        <a:pt x="71" y="4"/>
                      </a:lnTo>
                      <a:lnTo>
                        <a:pt x="0" y="4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5172" name="Freeform 24"/>
                <p:cNvSpPr>
                  <a:spLocks/>
                </p:cNvSpPr>
                <p:nvPr userDrawn="1"/>
              </p:nvSpPr>
              <p:spPr bwMode="auto">
                <a:xfrm>
                  <a:off x="1004" y="3562"/>
                  <a:ext cx="43" cy="117"/>
                </a:xfrm>
                <a:custGeom>
                  <a:avLst/>
                  <a:gdLst>
                    <a:gd name="T0" fmla="*/ 0 w 87"/>
                    <a:gd name="T1" fmla="*/ 1 h 234"/>
                    <a:gd name="T2" fmla="*/ 0 w 87"/>
                    <a:gd name="T3" fmla="*/ 1 h 234"/>
                    <a:gd name="T4" fmla="*/ 0 w 87"/>
                    <a:gd name="T5" fmla="*/ 1 h 234"/>
                    <a:gd name="T6" fmla="*/ 0 w 87"/>
                    <a:gd name="T7" fmla="*/ 1 h 234"/>
                    <a:gd name="T8" fmla="*/ 0 w 87"/>
                    <a:gd name="T9" fmla="*/ 1 h 234"/>
                    <a:gd name="T10" fmla="*/ 0 w 87"/>
                    <a:gd name="T11" fmla="*/ 1 h 234"/>
                    <a:gd name="T12" fmla="*/ 0 w 87"/>
                    <a:gd name="T13" fmla="*/ 0 h 234"/>
                    <a:gd name="T14" fmla="*/ 0 w 87"/>
                    <a:gd name="T15" fmla="*/ 1 h 234"/>
                    <a:gd name="T16" fmla="*/ 0 w 87"/>
                    <a:gd name="T17" fmla="*/ 1 h 234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87" h="234">
                      <a:moveTo>
                        <a:pt x="0" y="19"/>
                      </a:moveTo>
                      <a:lnTo>
                        <a:pt x="36" y="93"/>
                      </a:lnTo>
                      <a:lnTo>
                        <a:pt x="44" y="154"/>
                      </a:lnTo>
                      <a:lnTo>
                        <a:pt x="27" y="234"/>
                      </a:lnTo>
                      <a:lnTo>
                        <a:pt x="80" y="220"/>
                      </a:lnTo>
                      <a:lnTo>
                        <a:pt x="87" y="116"/>
                      </a:lnTo>
                      <a:lnTo>
                        <a:pt x="46" y="0"/>
                      </a:lnTo>
                      <a:lnTo>
                        <a:pt x="0" y="1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5158" name="Freeform 25"/>
              <p:cNvSpPr>
                <a:spLocks/>
              </p:cNvSpPr>
              <p:nvPr userDrawn="1"/>
            </p:nvSpPr>
            <p:spPr bwMode="auto">
              <a:xfrm>
                <a:off x="76" y="3732"/>
                <a:ext cx="595" cy="250"/>
              </a:xfrm>
              <a:custGeom>
                <a:avLst/>
                <a:gdLst>
                  <a:gd name="T0" fmla="*/ 1 w 1190"/>
                  <a:gd name="T1" fmla="*/ 0 h 500"/>
                  <a:gd name="T2" fmla="*/ 1 w 1190"/>
                  <a:gd name="T3" fmla="*/ 1 h 500"/>
                  <a:gd name="T4" fmla="*/ 1 w 1190"/>
                  <a:gd name="T5" fmla="*/ 1 h 500"/>
                  <a:gd name="T6" fmla="*/ 0 w 1190"/>
                  <a:gd name="T7" fmla="*/ 1 h 500"/>
                  <a:gd name="T8" fmla="*/ 1 w 1190"/>
                  <a:gd name="T9" fmla="*/ 0 h 500"/>
                  <a:gd name="T10" fmla="*/ 1 w 1190"/>
                  <a:gd name="T11" fmla="*/ 0 h 5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159" name="Freeform 26"/>
              <p:cNvSpPr>
                <a:spLocks/>
              </p:cNvSpPr>
              <p:nvPr userDrawn="1"/>
            </p:nvSpPr>
            <p:spPr bwMode="auto">
              <a:xfrm>
                <a:off x="260" y="3886"/>
                <a:ext cx="244" cy="148"/>
              </a:xfrm>
              <a:custGeom>
                <a:avLst/>
                <a:gdLst>
                  <a:gd name="T0" fmla="*/ 0 w 489"/>
                  <a:gd name="T1" fmla="*/ 1 h 296"/>
                  <a:gd name="T2" fmla="*/ 0 w 489"/>
                  <a:gd name="T3" fmla="*/ 1 h 296"/>
                  <a:gd name="T4" fmla="*/ 0 w 489"/>
                  <a:gd name="T5" fmla="*/ 1 h 296"/>
                  <a:gd name="T6" fmla="*/ 0 w 489"/>
                  <a:gd name="T7" fmla="*/ 1 h 296"/>
                  <a:gd name="T8" fmla="*/ 0 w 489"/>
                  <a:gd name="T9" fmla="*/ 1 h 296"/>
                  <a:gd name="T10" fmla="*/ 0 w 489"/>
                  <a:gd name="T11" fmla="*/ 1 h 296"/>
                  <a:gd name="T12" fmla="*/ 0 w 489"/>
                  <a:gd name="T13" fmla="*/ 1 h 296"/>
                  <a:gd name="T14" fmla="*/ 0 w 489"/>
                  <a:gd name="T15" fmla="*/ 1 h 296"/>
                  <a:gd name="T16" fmla="*/ 0 w 489"/>
                  <a:gd name="T17" fmla="*/ 1 h 296"/>
                  <a:gd name="T18" fmla="*/ 0 w 489"/>
                  <a:gd name="T19" fmla="*/ 1 h 296"/>
                  <a:gd name="T20" fmla="*/ 0 w 489"/>
                  <a:gd name="T21" fmla="*/ 1 h 296"/>
                  <a:gd name="T22" fmla="*/ 0 w 489"/>
                  <a:gd name="T23" fmla="*/ 1 h 296"/>
                  <a:gd name="T24" fmla="*/ 0 w 489"/>
                  <a:gd name="T25" fmla="*/ 1 h 296"/>
                  <a:gd name="T26" fmla="*/ 0 w 489"/>
                  <a:gd name="T27" fmla="*/ 0 h 296"/>
                  <a:gd name="T28" fmla="*/ 0 w 489"/>
                  <a:gd name="T29" fmla="*/ 1 h 296"/>
                  <a:gd name="T30" fmla="*/ 0 w 489"/>
                  <a:gd name="T31" fmla="*/ 1 h 29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160" name="Freeform 27"/>
              <p:cNvSpPr>
                <a:spLocks/>
              </p:cNvSpPr>
              <p:nvPr userDrawn="1"/>
            </p:nvSpPr>
            <p:spPr bwMode="auto">
              <a:xfrm>
                <a:off x="565" y="3680"/>
                <a:ext cx="107" cy="238"/>
              </a:xfrm>
              <a:custGeom>
                <a:avLst/>
                <a:gdLst>
                  <a:gd name="T0" fmla="*/ 1 w 213"/>
                  <a:gd name="T1" fmla="*/ 0 h 478"/>
                  <a:gd name="T2" fmla="*/ 1 w 213"/>
                  <a:gd name="T3" fmla="*/ 0 h 478"/>
                  <a:gd name="T4" fmla="*/ 1 w 213"/>
                  <a:gd name="T5" fmla="*/ 0 h 478"/>
                  <a:gd name="T6" fmla="*/ 1 w 213"/>
                  <a:gd name="T7" fmla="*/ 0 h 478"/>
                  <a:gd name="T8" fmla="*/ 1 w 213"/>
                  <a:gd name="T9" fmla="*/ 0 h 478"/>
                  <a:gd name="T10" fmla="*/ 1 w 213"/>
                  <a:gd name="T11" fmla="*/ 0 h 478"/>
                  <a:gd name="T12" fmla="*/ 1 w 213"/>
                  <a:gd name="T13" fmla="*/ 0 h 478"/>
                  <a:gd name="T14" fmla="*/ 0 w 213"/>
                  <a:gd name="T15" fmla="*/ 0 h 478"/>
                  <a:gd name="T16" fmla="*/ 1 w 213"/>
                  <a:gd name="T17" fmla="*/ 0 h 478"/>
                  <a:gd name="T18" fmla="*/ 1 w 213"/>
                  <a:gd name="T19" fmla="*/ 0 h 47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13" h="478">
                    <a:moveTo>
                      <a:pt x="24" y="0"/>
                    </a:moveTo>
                    <a:lnTo>
                      <a:pt x="91" y="25"/>
                    </a:lnTo>
                    <a:lnTo>
                      <a:pt x="80" y="192"/>
                    </a:lnTo>
                    <a:lnTo>
                      <a:pt x="106" y="327"/>
                    </a:lnTo>
                    <a:lnTo>
                      <a:pt x="213" y="451"/>
                    </a:lnTo>
                    <a:lnTo>
                      <a:pt x="97" y="478"/>
                    </a:lnTo>
                    <a:lnTo>
                      <a:pt x="30" y="344"/>
                    </a:lnTo>
                    <a:lnTo>
                      <a:pt x="0" y="57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5161" name="Group 28"/>
              <p:cNvGrpSpPr>
                <a:grpSpLocks/>
              </p:cNvGrpSpPr>
              <p:nvPr userDrawn="1"/>
            </p:nvGrpSpPr>
            <p:grpSpPr bwMode="auto">
              <a:xfrm>
                <a:off x="5" y="3490"/>
                <a:ext cx="1124" cy="678"/>
                <a:chOff x="5" y="3490"/>
                <a:chExt cx="1124" cy="678"/>
              </a:xfrm>
            </p:grpSpPr>
            <p:sp>
              <p:nvSpPr>
                <p:cNvPr id="5162" name="Freeform 29"/>
                <p:cNvSpPr>
                  <a:spLocks/>
                </p:cNvSpPr>
                <p:nvPr userDrawn="1"/>
              </p:nvSpPr>
              <p:spPr bwMode="auto">
                <a:xfrm>
                  <a:off x="669" y="4048"/>
                  <a:ext cx="75" cy="87"/>
                </a:xfrm>
                <a:custGeom>
                  <a:avLst/>
                  <a:gdLst>
                    <a:gd name="T0" fmla="*/ 1 w 150"/>
                    <a:gd name="T1" fmla="*/ 0 h 173"/>
                    <a:gd name="T2" fmla="*/ 1 w 150"/>
                    <a:gd name="T3" fmla="*/ 1 h 173"/>
                    <a:gd name="T4" fmla="*/ 0 w 150"/>
                    <a:gd name="T5" fmla="*/ 1 h 173"/>
                    <a:gd name="T6" fmla="*/ 1 w 150"/>
                    <a:gd name="T7" fmla="*/ 1 h 173"/>
                    <a:gd name="T8" fmla="*/ 1 w 150"/>
                    <a:gd name="T9" fmla="*/ 1 h 173"/>
                    <a:gd name="T10" fmla="*/ 1 w 150"/>
                    <a:gd name="T11" fmla="*/ 1 h 173"/>
                    <a:gd name="T12" fmla="*/ 1 w 150"/>
                    <a:gd name="T13" fmla="*/ 0 h 173"/>
                    <a:gd name="T14" fmla="*/ 1 w 150"/>
                    <a:gd name="T15" fmla="*/ 0 h 173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150" h="173">
                      <a:moveTo>
                        <a:pt x="110" y="0"/>
                      </a:moveTo>
                      <a:lnTo>
                        <a:pt x="40" y="66"/>
                      </a:lnTo>
                      <a:lnTo>
                        <a:pt x="0" y="173"/>
                      </a:lnTo>
                      <a:lnTo>
                        <a:pt x="80" y="160"/>
                      </a:lnTo>
                      <a:lnTo>
                        <a:pt x="103" y="84"/>
                      </a:lnTo>
                      <a:lnTo>
                        <a:pt x="150" y="27"/>
                      </a:lnTo>
                      <a:lnTo>
                        <a:pt x="11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5163" name="Freeform 30"/>
                <p:cNvSpPr>
                  <a:spLocks/>
                </p:cNvSpPr>
                <p:nvPr userDrawn="1"/>
              </p:nvSpPr>
              <p:spPr bwMode="auto">
                <a:xfrm>
                  <a:off x="5" y="3728"/>
                  <a:ext cx="842" cy="440"/>
                </a:xfrm>
                <a:custGeom>
                  <a:avLst/>
                  <a:gdLst>
                    <a:gd name="T0" fmla="*/ 1 w 1684"/>
                    <a:gd name="T1" fmla="*/ 0 h 880"/>
                    <a:gd name="T2" fmla="*/ 1 w 1684"/>
                    <a:gd name="T3" fmla="*/ 1 h 880"/>
                    <a:gd name="T4" fmla="*/ 0 w 1684"/>
                    <a:gd name="T5" fmla="*/ 1 h 880"/>
                    <a:gd name="T6" fmla="*/ 1 w 1684"/>
                    <a:gd name="T7" fmla="*/ 1 h 880"/>
                    <a:gd name="T8" fmla="*/ 1 w 1684"/>
                    <a:gd name="T9" fmla="*/ 1 h 880"/>
                    <a:gd name="T10" fmla="*/ 1 w 1684"/>
                    <a:gd name="T11" fmla="*/ 1 h 880"/>
                    <a:gd name="T12" fmla="*/ 1 w 1684"/>
                    <a:gd name="T13" fmla="*/ 1 h 880"/>
                    <a:gd name="T14" fmla="*/ 1 w 1684"/>
                    <a:gd name="T15" fmla="*/ 1 h 880"/>
                    <a:gd name="T16" fmla="*/ 1 w 1684"/>
                    <a:gd name="T17" fmla="*/ 1 h 880"/>
                    <a:gd name="T18" fmla="*/ 1 w 1684"/>
                    <a:gd name="T19" fmla="*/ 1 h 880"/>
                    <a:gd name="T20" fmla="*/ 1 w 1684"/>
                    <a:gd name="T21" fmla="*/ 1 h 880"/>
                    <a:gd name="T22" fmla="*/ 1 w 1684"/>
                    <a:gd name="T23" fmla="*/ 1 h 880"/>
                    <a:gd name="T24" fmla="*/ 1 w 1684"/>
                    <a:gd name="T25" fmla="*/ 1 h 880"/>
                    <a:gd name="T26" fmla="*/ 1 w 1684"/>
                    <a:gd name="T27" fmla="*/ 1 h 880"/>
                    <a:gd name="T28" fmla="*/ 1 w 1684"/>
                    <a:gd name="T29" fmla="*/ 1 h 880"/>
                    <a:gd name="T30" fmla="*/ 1 w 1684"/>
                    <a:gd name="T31" fmla="*/ 1 h 880"/>
                    <a:gd name="T32" fmla="*/ 1 w 1684"/>
                    <a:gd name="T33" fmla="*/ 1 h 880"/>
                    <a:gd name="T34" fmla="*/ 1 w 1684"/>
                    <a:gd name="T35" fmla="*/ 1 h 880"/>
                    <a:gd name="T36" fmla="*/ 1 w 1684"/>
                    <a:gd name="T37" fmla="*/ 1 h 880"/>
                    <a:gd name="T38" fmla="*/ 1 w 1684"/>
                    <a:gd name="T39" fmla="*/ 1 h 880"/>
                    <a:gd name="T40" fmla="*/ 1 w 1684"/>
                    <a:gd name="T41" fmla="*/ 1 h 880"/>
                    <a:gd name="T42" fmla="*/ 1 w 1684"/>
                    <a:gd name="T43" fmla="*/ 1 h 880"/>
                    <a:gd name="T44" fmla="*/ 1 w 1684"/>
                    <a:gd name="T45" fmla="*/ 1 h 880"/>
                    <a:gd name="T46" fmla="*/ 1 w 1684"/>
                    <a:gd name="T47" fmla="*/ 0 h 880"/>
                    <a:gd name="T48" fmla="*/ 1 w 1684"/>
                    <a:gd name="T49" fmla="*/ 0 h 880"/>
                    <a:gd name="T50" fmla="*/ 1 w 1684"/>
                    <a:gd name="T51" fmla="*/ 0 h 880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</a:gdLst>
                  <a:ahLst/>
                  <a:cxnLst>
                    <a:cxn ang="T52">
                      <a:pos x="T0" y="T1"/>
                    </a:cxn>
                    <a:cxn ang="T53">
                      <a:pos x="T2" y="T3"/>
                    </a:cxn>
                    <a:cxn ang="T54">
                      <a:pos x="T4" y="T5"/>
                    </a:cxn>
                    <a:cxn ang="T55">
                      <a:pos x="T6" y="T7"/>
                    </a:cxn>
                    <a:cxn ang="T56">
                      <a:pos x="T8" y="T9"/>
                    </a:cxn>
                    <a:cxn ang="T57">
                      <a:pos x="T10" y="T11"/>
                    </a:cxn>
                    <a:cxn ang="T58">
                      <a:pos x="T12" y="T13"/>
                    </a:cxn>
                    <a:cxn ang="T59">
                      <a:pos x="T14" y="T15"/>
                    </a:cxn>
                    <a:cxn ang="T60">
                      <a:pos x="T16" y="T17"/>
                    </a:cxn>
                    <a:cxn ang="T61">
                      <a:pos x="T18" y="T19"/>
                    </a:cxn>
                    <a:cxn ang="T62">
                      <a:pos x="T20" y="T21"/>
                    </a:cxn>
                    <a:cxn ang="T63">
                      <a:pos x="T22" y="T23"/>
                    </a:cxn>
                    <a:cxn ang="T64">
                      <a:pos x="T24" y="T25"/>
                    </a:cxn>
                    <a:cxn ang="T65">
                      <a:pos x="T26" y="T27"/>
                    </a:cxn>
                    <a:cxn ang="T66">
                      <a:pos x="T28" y="T29"/>
                    </a:cxn>
                    <a:cxn ang="T67">
                      <a:pos x="T30" y="T31"/>
                    </a:cxn>
                    <a:cxn ang="T68">
                      <a:pos x="T32" y="T33"/>
                    </a:cxn>
                    <a:cxn ang="T69">
                      <a:pos x="T34" y="T35"/>
                    </a:cxn>
                    <a:cxn ang="T70">
                      <a:pos x="T36" y="T37"/>
                    </a:cxn>
                    <a:cxn ang="T71">
                      <a:pos x="T38" y="T39"/>
                    </a:cxn>
                    <a:cxn ang="T72">
                      <a:pos x="T40" y="T41"/>
                    </a:cxn>
                    <a:cxn ang="T73">
                      <a:pos x="T42" y="T43"/>
                    </a:cxn>
                    <a:cxn ang="T74">
                      <a:pos x="T44" y="T45"/>
                    </a:cxn>
                    <a:cxn ang="T75">
                      <a:pos x="T46" y="T47"/>
                    </a:cxn>
                    <a:cxn ang="T76">
                      <a:pos x="T48" y="T49"/>
                    </a:cxn>
                    <a:cxn ang="T77">
                      <a:pos x="T50" y="T51"/>
                    </a:cxn>
                  </a:cxnLst>
                  <a:rect l="0" t="0" r="r" b="b"/>
                  <a:pathLst>
                    <a:path w="1684" h="880">
                      <a:moveTo>
                        <a:pt x="156" y="0"/>
                      </a:moveTo>
                      <a:lnTo>
                        <a:pt x="63" y="52"/>
                      </a:lnTo>
                      <a:lnTo>
                        <a:pt x="0" y="208"/>
                      </a:lnTo>
                      <a:lnTo>
                        <a:pt x="67" y="358"/>
                      </a:lnTo>
                      <a:lnTo>
                        <a:pt x="1182" y="867"/>
                      </a:lnTo>
                      <a:lnTo>
                        <a:pt x="1422" y="835"/>
                      </a:lnTo>
                      <a:lnTo>
                        <a:pt x="1616" y="880"/>
                      </a:lnTo>
                      <a:lnTo>
                        <a:pt x="1684" y="808"/>
                      </a:lnTo>
                      <a:lnTo>
                        <a:pt x="1502" y="664"/>
                      </a:lnTo>
                      <a:lnTo>
                        <a:pt x="1428" y="512"/>
                      </a:lnTo>
                      <a:lnTo>
                        <a:pt x="1369" y="527"/>
                      </a:lnTo>
                      <a:lnTo>
                        <a:pt x="1439" y="664"/>
                      </a:lnTo>
                      <a:lnTo>
                        <a:pt x="1578" y="810"/>
                      </a:lnTo>
                      <a:lnTo>
                        <a:pt x="1413" y="787"/>
                      </a:lnTo>
                      <a:lnTo>
                        <a:pt x="1219" y="814"/>
                      </a:lnTo>
                      <a:lnTo>
                        <a:pt x="1255" y="650"/>
                      </a:lnTo>
                      <a:lnTo>
                        <a:pt x="1338" y="538"/>
                      </a:lnTo>
                      <a:lnTo>
                        <a:pt x="1241" y="552"/>
                      </a:lnTo>
                      <a:lnTo>
                        <a:pt x="1165" y="658"/>
                      </a:lnTo>
                      <a:lnTo>
                        <a:pt x="1139" y="791"/>
                      </a:lnTo>
                      <a:lnTo>
                        <a:pt x="107" y="310"/>
                      </a:lnTo>
                      <a:lnTo>
                        <a:pt x="80" y="215"/>
                      </a:lnTo>
                      <a:lnTo>
                        <a:pt x="103" y="95"/>
                      </a:lnTo>
                      <a:lnTo>
                        <a:pt x="217" y="0"/>
                      </a:lnTo>
                      <a:lnTo>
                        <a:pt x="15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5164" name="Freeform 31"/>
                <p:cNvSpPr>
                  <a:spLocks/>
                </p:cNvSpPr>
                <p:nvPr userDrawn="1"/>
              </p:nvSpPr>
              <p:spPr bwMode="auto">
                <a:xfrm>
                  <a:off x="106" y="3770"/>
                  <a:ext cx="80" cy="167"/>
                </a:xfrm>
                <a:custGeom>
                  <a:avLst/>
                  <a:gdLst>
                    <a:gd name="T0" fmla="*/ 1 w 160"/>
                    <a:gd name="T1" fmla="*/ 0 h 335"/>
                    <a:gd name="T2" fmla="*/ 1 w 160"/>
                    <a:gd name="T3" fmla="*/ 0 h 335"/>
                    <a:gd name="T4" fmla="*/ 0 w 160"/>
                    <a:gd name="T5" fmla="*/ 0 h 335"/>
                    <a:gd name="T6" fmla="*/ 1 w 160"/>
                    <a:gd name="T7" fmla="*/ 0 h 335"/>
                    <a:gd name="T8" fmla="*/ 1 w 160"/>
                    <a:gd name="T9" fmla="*/ 0 h 335"/>
                    <a:gd name="T10" fmla="*/ 1 w 160"/>
                    <a:gd name="T11" fmla="*/ 0 h 335"/>
                    <a:gd name="T12" fmla="*/ 1 w 160"/>
                    <a:gd name="T13" fmla="*/ 0 h 335"/>
                    <a:gd name="T14" fmla="*/ 1 w 160"/>
                    <a:gd name="T15" fmla="*/ 0 h 335"/>
                    <a:gd name="T16" fmla="*/ 1 w 160"/>
                    <a:gd name="T17" fmla="*/ 0 h 335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160" h="335">
                      <a:moveTo>
                        <a:pt x="116" y="0"/>
                      </a:moveTo>
                      <a:lnTo>
                        <a:pt x="19" y="106"/>
                      </a:lnTo>
                      <a:lnTo>
                        <a:pt x="0" y="230"/>
                      </a:lnTo>
                      <a:lnTo>
                        <a:pt x="33" y="314"/>
                      </a:lnTo>
                      <a:lnTo>
                        <a:pt x="94" y="335"/>
                      </a:lnTo>
                      <a:lnTo>
                        <a:pt x="76" y="154"/>
                      </a:lnTo>
                      <a:lnTo>
                        <a:pt x="160" y="17"/>
                      </a:lnTo>
                      <a:lnTo>
                        <a:pt x="11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5165" name="Freeform 32"/>
                <p:cNvSpPr>
                  <a:spLocks/>
                </p:cNvSpPr>
                <p:nvPr userDrawn="1"/>
              </p:nvSpPr>
              <p:spPr bwMode="auto">
                <a:xfrm>
                  <a:off x="449" y="3490"/>
                  <a:ext cx="322" cy="594"/>
                </a:xfrm>
                <a:custGeom>
                  <a:avLst/>
                  <a:gdLst>
                    <a:gd name="T0" fmla="*/ 1 w 642"/>
                    <a:gd name="T1" fmla="*/ 1 h 1188"/>
                    <a:gd name="T2" fmla="*/ 0 w 642"/>
                    <a:gd name="T3" fmla="*/ 1 h 1188"/>
                    <a:gd name="T4" fmla="*/ 1 w 642"/>
                    <a:gd name="T5" fmla="*/ 1 h 1188"/>
                    <a:gd name="T6" fmla="*/ 1 w 642"/>
                    <a:gd name="T7" fmla="*/ 0 h 1188"/>
                    <a:gd name="T8" fmla="*/ 1 w 642"/>
                    <a:gd name="T9" fmla="*/ 1 h 1188"/>
                    <a:gd name="T10" fmla="*/ 1 w 642"/>
                    <a:gd name="T11" fmla="*/ 1 h 1188"/>
                    <a:gd name="T12" fmla="*/ 1 w 642"/>
                    <a:gd name="T13" fmla="*/ 1 h 1188"/>
                    <a:gd name="T14" fmla="*/ 1 w 642"/>
                    <a:gd name="T15" fmla="*/ 1 h 1188"/>
                    <a:gd name="T16" fmla="*/ 1 w 642"/>
                    <a:gd name="T17" fmla="*/ 1 h 1188"/>
                    <a:gd name="T18" fmla="*/ 1 w 642"/>
                    <a:gd name="T19" fmla="*/ 1 h 1188"/>
                    <a:gd name="T20" fmla="*/ 1 w 642"/>
                    <a:gd name="T21" fmla="*/ 1 h 1188"/>
                    <a:gd name="T22" fmla="*/ 1 w 642"/>
                    <a:gd name="T23" fmla="*/ 1 h 1188"/>
                    <a:gd name="T24" fmla="*/ 1 w 642"/>
                    <a:gd name="T25" fmla="*/ 1 h 1188"/>
                    <a:gd name="T26" fmla="*/ 1 w 642"/>
                    <a:gd name="T27" fmla="*/ 1 h 1188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0" t="0" r="r" b="b"/>
                  <a:pathLst>
                    <a:path w="642" h="1188">
                      <a:moveTo>
                        <a:pt x="218" y="896"/>
                      </a:moveTo>
                      <a:lnTo>
                        <a:pt x="0" y="124"/>
                      </a:lnTo>
                      <a:lnTo>
                        <a:pt x="81" y="38"/>
                      </a:lnTo>
                      <a:lnTo>
                        <a:pt x="258" y="0"/>
                      </a:lnTo>
                      <a:lnTo>
                        <a:pt x="399" y="57"/>
                      </a:lnTo>
                      <a:lnTo>
                        <a:pt x="642" y="1188"/>
                      </a:lnTo>
                      <a:lnTo>
                        <a:pt x="555" y="1091"/>
                      </a:lnTo>
                      <a:lnTo>
                        <a:pt x="355" y="97"/>
                      </a:lnTo>
                      <a:lnTo>
                        <a:pt x="226" y="61"/>
                      </a:lnTo>
                      <a:lnTo>
                        <a:pt x="119" y="74"/>
                      </a:lnTo>
                      <a:lnTo>
                        <a:pt x="76" y="141"/>
                      </a:lnTo>
                      <a:lnTo>
                        <a:pt x="306" y="924"/>
                      </a:lnTo>
                      <a:lnTo>
                        <a:pt x="218" y="89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5166" name="Freeform 33"/>
                <p:cNvSpPr>
                  <a:spLocks/>
                </p:cNvSpPr>
                <p:nvPr userDrawn="1"/>
              </p:nvSpPr>
              <p:spPr bwMode="auto">
                <a:xfrm>
                  <a:off x="578" y="3650"/>
                  <a:ext cx="96" cy="252"/>
                </a:xfrm>
                <a:custGeom>
                  <a:avLst/>
                  <a:gdLst>
                    <a:gd name="T0" fmla="*/ 0 w 192"/>
                    <a:gd name="T1" fmla="*/ 1 h 504"/>
                    <a:gd name="T2" fmla="*/ 1 w 192"/>
                    <a:gd name="T3" fmla="*/ 1 h 504"/>
                    <a:gd name="T4" fmla="*/ 1 w 192"/>
                    <a:gd name="T5" fmla="*/ 1 h 504"/>
                    <a:gd name="T6" fmla="*/ 1 w 192"/>
                    <a:gd name="T7" fmla="*/ 1 h 504"/>
                    <a:gd name="T8" fmla="*/ 1 w 192"/>
                    <a:gd name="T9" fmla="*/ 1 h 504"/>
                    <a:gd name="T10" fmla="*/ 1 w 192"/>
                    <a:gd name="T11" fmla="*/ 1 h 504"/>
                    <a:gd name="T12" fmla="*/ 1 w 192"/>
                    <a:gd name="T13" fmla="*/ 1 h 504"/>
                    <a:gd name="T14" fmla="*/ 1 w 192"/>
                    <a:gd name="T15" fmla="*/ 1 h 504"/>
                    <a:gd name="T16" fmla="*/ 1 w 192"/>
                    <a:gd name="T17" fmla="*/ 0 h 504"/>
                    <a:gd name="T18" fmla="*/ 0 w 192"/>
                    <a:gd name="T19" fmla="*/ 1 h 504"/>
                    <a:gd name="T20" fmla="*/ 0 w 192"/>
                    <a:gd name="T21" fmla="*/ 1 h 504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0" t="0" r="r" b="b"/>
                  <a:pathLst>
                    <a:path w="192" h="504">
                      <a:moveTo>
                        <a:pt x="0" y="27"/>
                      </a:moveTo>
                      <a:lnTo>
                        <a:pt x="76" y="194"/>
                      </a:lnTo>
                      <a:lnTo>
                        <a:pt x="113" y="318"/>
                      </a:lnTo>
                      <a:lnTo>
                        <a:pt x="116" y="504"/>
                      </a:lnTo>
                      <a:lnTo>
                        <a:pt x="192" y="504"/>
                      </a:lnTo>
                      <a:lnTo>
                        <a:pt x="187" y="360"/>
                      </a:lnTo>
                      <a:lnTo>
                        <a:pt x="162" y="208"/>
                      </a:lnTo>
                      <a:lnTo>
                        <a:pt x="99" y="59"/>
                      </a:lnTo>
                      <a:lnTo>
                        <a:pt x="63" y="0"/>
                      </a:lnTo>
                      <a:lnTo>
                        <a:pt x="0" y="2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5167" name="Freeform 34"/>
                <p:cNvSpPr>
                  <a:spLocks/>
                </p:cNvSpPr>
                <p:nvPr userDrawn="1"/>
              </p:nvSpPr>
              <p:spPr bwMode="auto">
                <a:xfrm>
                  <a:off x="328" y="3630"/>
                  <a:ext cx="195" cy="135"/>
                </a:xfrm>
                <a:custGeom>
                  <a:avLst/>
                  <a:gdLst>
                    <a:gd name="T0" fmla="*/ 1 w 390"/>
                    <a:gd name="T1" fmla="*/ 0 h 269"/>
                    <a:gd name="T2" fmla="*/ 1 w 390"/>
                    <a:gd name="T3" fmla="*/ 1 h 269"/>
                    <a:gd name="T4" fmla="*/ 1 w 390"/>
                    <a:gd name="T5" fmla="*/ 1 h 269"/>
                    <a:gd name="T6" fmla="*/ 0 w 390"/>
                    <a:gd name="T7" fmla="*/ 1 h 269"/>
                    <a:gd name="T8" fmla="*/ 0 w 390"/>
                    <a:gd name="T9" fmla="*/ 1 h 269"/>
                    <a:gd name="T10" fmla="*/ 1 w 390"/>
                    <a:gd name="T11" fmla="*/ 1 h 269"/>
                    <a:gd name="T12" fmla="*/ 1 w 390"/>
                    <a:gd name="T13" fmla="*/ 1 h 269"/>
                    <a:gd name="T14" fmla="*/ 1 w 390"/>
                    <a:gd name="T15" fmla="*/ 1 h 269"/>
                    <a:gd name="T16" fmla="*/ 1 w 390"/>
                    <a:gd name="T17" fmla="*/ 1 h 269"/>
                    <a:gd name="T18" fmla="*/ 1 w 390"/>
                    <a:gd name="T19" fmla="*/ 1 h 269"/>
                    <a:gd name="T20" fmla="*/ 1 w 390"/>
                    <a:gd name="T21" fmla="*/ 1 h 269"/>
                    <a:gd name="T22" fmla="*/ 1 w 390"/>
                    <a:gd name="T23" fmla="*/ 0 h 269"/>
                    <a:gd name="T24" fmla="*/ 1 w 390"/>
                    <a:gd name="T25" fmla="*/ 0 h 269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0" t="0" r="r" b="b"/>
                  <a:pathLst>
                    <a:path w="390" h="269">
                      <a:moveTo>
                        <a:pt x="297" y="0"/>
                      </a:moveTo>
                      <a:lnTo>
                        <a:pt x="257" y="17"/>
                      </a:lnTo>
                      <a:lnTo>
                        <a:pt x="253" y="66"/>
                      </a:lnTo>
                      <a:lnTo>
                        <a:pt x="0" y="169"/>
                      </a:lnTo>
                      <a:lnTo>
                        <a:pt x="0" y="222"/>
                      </a:lnTo>
                      <a:lnTo>
                        <a:pt x="284" y="226"/>
                      </a:lnTo>
                      <a:lnTo>
                        <a:pt x="320" y="269"/>
                      </a:lnTo>
                      <a:lnTo>
                        <a:pt x="390" y="266"/>
                      </a:lnTo>
                      <a:lnTo>
                        <a:pt x="383" y="190"/>
                      </a:lnTo>
                      <a:lnTo>
                        <a:pt x="116" y="176"/>
                      </a:lnTo>
                      <a:lnTo>
                        <a:pt x="333" y="89"/>
                      </a:lnTo>
                      <a:lnTo>
                        <a:pt x="297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5168" name="Freeform 35"/>
                <p:cNvSpPr>
                  <a:spLocks/>
                </p:cNvSpPr>
                <p:nvPr userDrawn="1"/>
              </p:nvSpPr>
              <p:spPr bwMode="auto">
                <a:xfrm>
                  <a:off x="658" y="3538"/>
                  <a:ext cx="471" cy="212"/>
                </a:xfrm>
                <a:custGeom>
                  <a:avLst/>
                  <a:gdLst>
                    <a:gd name="T0" fmla="*/ 0 w 941"/>
                    <a:gd name="T1" fmla="*/ 1 h 424"/>
                    <a:gd name="T2" fmla="*/ 1 w 941"/>
                    <a:gd name="T3" fmla="*/ 0 h 424"/>
                    <a:gd name="T4" fmla="*/ 1 w 941"/>
                    <a:gd name="T5" fmla="*/ 1 h 424"/>
                    <a:gd name="T6" fmla="*/ 1 w 941"/>
                    <a:gd name="T7" fmla="*/ 1 h 424"/>
                    <a:gd name="T8" fmla="*/ 1 w 941"/>
                    <a:gd name="T9" fmla="*/ 1 h 424"/>
                    <a:gd name="T10" fmla="*/ 1 w 941"/>
                    <a:gd name="T11" fmla="*/ 1 h 424"/>
                    <a:gd name="T12" fmla="*/ 1 w 941"/>
                    <a:gd name="T13" fmla="*/ 1 h 424"/>
                    <a:gd name="T14" fmla="*/ 1 w 941"/>
                    <a:gd name="T15" fmla="*/ 1 h 424"/>
                    <a:gd name="T16" fmla="*/ 1 w 941"/>
                    <a:gd name="T17" fmla="*/ 1 h 424"/>
                    <a:gd name="T18" fmla="*/ 1 w 941"/>
                    <a:gd name="T19" fmla="*/ 1 h 424"/>
                    <a:gd name="T20" fmla="*/ 0 w 941"/>
                    <a:gd name="T21" fmla="*/ 1 h 424"/>
                    <a:gd name="T22" fmla="*/ 0 w 941"/>
                    <a:gd name="T23" fmla="*/ 1 h 424"/>
                    <a:gd name="T24" fmla="*/ 0 w 941"/>
                    <a:gd name="T25" fmla="*/ 1 h 424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0" t="0" r="r" b="b"/>
                  <a:pathLst>
                    <a:path w="941" h="424">
                      <a:moveTo>
                        <a:pt x="0" y="131"/>
                      </a:moveTo>
                      <a:lnTo>
                        <a:pt x="863" y="0"/>
                      </a:lnTo>
                      <a:lnTo>
                        <a:pt x="926" y="78"/>
                      </a:lnTo>
                      <a:lnTo>
                        <a:pt x="941" y="181"/>
                      </a:lnTo>
                      <a:lnTo>
                        <a:pt x="903" y="282"/>
                      </a:lnTo>
                      <a:lnTo>
                        <a:pt x="57" y="424"/>
                      </a:lnTo>
                      <a:lnTo>
                        <a:pt x="53" y="384"/>
                      </a:lnTo>
                      <a:lnTo>
                        <a:pt x="863" y="242"/>
                      </a:lnTo>
                      <a:lnTo>
                        <a:pt x="893" y="145"/>
                      </a:lnTo>
                      <a:lnTo>
                        <a:pt x="840" y="57"/>
                      </a:lnTo>
                      <a:lnTo>
                        <a:pt x="0" y="185"/>
                      </a:lnTo>
                      <a:lnTo>
                        <a:pt x="0" y="131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5169" name="Freeform 36"/>
                <p:cNvSpPr>
                  <a:spLocks/>
                </p:cNvSpPr>
                <p:nvPr userDrawn="1"/>
              </p:nvSpPr>
              <p:spPr bwMode="auto">
                <a:xfrm>
                  <a:off x="717" y="3606"/>
                  <a:ext cx="245" cy="86"/>
                </a:xfrm>
                <a:custGeom>
                  <a:avLst/>
                  <a:gdLst>
                    <a:gd name="T0" fmla="*/ 0 w 488"/>
                    <a:gd name="T1" fmla="*/ 0 h 173"/>
                    <a:gd name="T2" fmla="*/ 1 w 488"/>
                    <a:gd name="T3" fmla="*/ 0 h 173"/>
                    <a:gd name="T4" fmla="*/ 1 w 488"/>
                    <a:gd name="T5" fmla="*/ 0 h 173"/>
                    <a:gd name="T6" fmla="*/ 1 w 488"/>
                    <a:gd name="T7" fmla="*/ 0 h 173"/>
                    <a:gd name="T8" fmla="*/ 1 w 488"/>
                    <a:gd name="T9" fmla="*/ 0 h 173"/>
                    <a:gd name="T10" fmla="*/ 1 w 488"/>
                    <a:gd name="T11" fmla="*/ 0 h 173"/>
                    <a:gd name="T12" fmla="*/ 1 w 488"/>
                    <a:gd name="T13" fmla="*/ 0 h 173"/>
                    <a:gd name="T14" fmla="*/ 1 w 488"/>
                    <a:gd name="T15" fmla="*/ 0 h 173"/>
                    <a:gd name="T16" fmla="*/ 1 w 488"/>
                    <a:gd name="T17" fmla="*/ 0 h 173"/>
                    <a:gd name="T18" fmla="*/ 1 w 488"/>
                    <a:gd name="T19" fmla="*/ 0 h 173"/>
                    <a:gd name="T20" fmla="*/ 1 w 488"/>
                    <a:gd name="T21" fmla="*/ 0 h 173"/>
                    <a:gd name="T22" fmla="*/ 1 w 488"/>
                    <a:gd name="T23" fmla="*/ 0 h 173"/>
                    <a:gd name="T24" fmla="*/ 1 w 488"/>
                    <a:gd name="T25" fmla="*/ 0 h 173"/>
                    <a:gd name="T26" fmla="*/ 1 w 488"/>
                    <a:gd name="T27" fmla="*/ 0 h 173"/>
                    <a:gd name="T28" fmla="*/ 0 w 488"/>
                    <a:gd name="T29" fmla="*/ 0 h 173"/>
                    <a:gd name="T30" fmla="*/ 0 w 488"/>
                    <a:gd name="T31" fmla="*/ 0 h 173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0" t="0" r="r" b="b"/>
                  <a:pathLst>
                    <a:path w="488" h="173">
                      <a:moveTo>
                        <a:pt x="0" y="126"/>
                      </a:moveTo>
                      <a:lnTo>
                        <a:pt x="66" y="173"/>
                      </a:lnTo>
                      <a:lnTo>
                        <a:pt x="222" y="166"/>
                      </a:lnTo>
                      <a:lnTo>
                        <a:pt x="418" y="116"/>
                      </a:lnTo>
                      <a:lnTo>
                        <a:pt x="488" y="42"/>
                      </a:lnTo>
                      <a:lnTo>
                        <a:pt x="443" y="2"/>
                      </a:lnTo>
                      <a:lnTo>
                        <a:pt x="253" y="0"/>
                      </a:lnTo>
                      <a:lnTo>
                        <a:pt x="110" y="12"/>
                      </a:lnTo>
                      <a:lnTo>
                        <a:pt x="15" y="76"/>
                      </a:lnTo>
                      <a:lnTo>
                        <a:pt x="112" y="95"/>
                      </a:lnTo>
                      <a:lnTo>
                        <a:pt x="275" y="53"/>
                      </a:lnTo>
                      <a:lnTo>
                        <a:pt x="416" y="53"/>
                      </a:lnTo>
                      <a:lnTo>
                        <a:pt x="268" y="110"/>
                      </a:lnTo>
                      <a:lnTo>
                        <a:pt x="142" y="126"/>
                      </a:lnTo>
                      <a:lnTo>
                        <a:pt x="0" y="12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</p:grpSp>
        </p:grpSp>
      </p:grpSp>
      <p:grpSp>
        <p:nvGrpSpPr>
          <p:cNvPr id="5131" name="Group 37"/>
          <p:cNvGrpSpPr>
            <a:grpSpLocks/>
          </p:cNvGrpSpPr>
          <p:nvPr/>
        </p:nvGrpSpPr>
        <p:grpSpPr bwMode="auto">
          <a:xfrm>
            <a:off x="8680450" y="2116138"/>
            <a:ext cx="385763" cy="4308475"/>
            <a:chOff x="5468" y="1333"/>
            <a:chExt cx="243" cy="2714"/>
          </a:xfrm>
        </p:grpSpPr>
        <p:sp>
          <p:nvSpPr>
            <p:cNvPr id="5145" name="Freeform 38"/>
            <p:cNvSpPr>
              <a:spLocks/>
            </p:cNvSpPr>
            <p:nvPr userDrawn="1"/>
          </p:nvSpPr>
          <p:spPr bwMode="auto">
            <a:xfrm flipH="1">
              <a:off x="5468" y="2620"/>
              <a:ext cx="205" cy="1427"/>
            </a:xfrm>
            <a:custGeom>
              <a:avLst/>
              <a:gdLst>
                <a:gd name="T0" fmla="*/ 0 w 772"/>
                <a:gd name="T1" fmla="*/ 0 h 3266"/>
                <a:gd name="T2" fmla="*/ 0 w 772"/>
                <a:gd name="T3" fmla="*/ 0 h 3266"/>
                <a:gd name="T4" fmla="*/ 0 w 772"/>
                <a:gd name="T5" fmla="*/ 0 h 3266"/>
                <a:gd name="T6" fmla="*/ 0 w 772"/>
                <a:gd name="T7" fmla="*/ 0 h 3266"/>
                <a:gd name="T8" fmla="*/ 0 w 772"/>
                <a:gd name="T9" fmla="*/ 0 h 3266"/>
                <a:gd name="T10" fmla="*/ 0 w 772"/>
                <a:gd name="T11" fmla="*/ 0 h 3266"/>
                <a:gd name="T12" fmla="*/ 0 w 772"/>
                <a:gd name="T13" fmla="*/ 0 h 3266"/>
                <a:gd name="T14" fmla="*/ 0 w 772"/>
                <a:gd name="T15" fmla="*/ 0 h 3266"/>
                <a:gd name="T16" fmla="*/ 0 w 772"/>
                <a:gd name="T17" fmla="*/ 0 h 3266"/>
                <a:gd name="T18" fmla="*/ 0 w 772"/>
                <a:gd name="T19" fmla="*/ 0 h 3266"/>
                <a:gd name="T20" fmla="*/ 0 w 772"/>
                <a:gd name="T21" fmla="*/ 0 h 3266"/>
                <a:gd name="T22" fmla="*/ 0 w 772"/>
                <a:gd name="T23" fmla="*/ 0 h 3266"/>
                <a:gd name="T24" fmla="*/ 0 w 772"/>
                <a:gd name="T25" fmla="*/ 0 h 3266"/>
                <a:gd name="T26" fmla="*/ 0 w 772"/>
                <a:gd name="T27" fmla="*/ 0 h 3266"/>
                <a:gd name="T28" fmla="*/ 0 w 772"/>
                <a:gd name="T29" fmla="*/ 0 h 3266"/>
                <a:gd name="T30" fmla="*/ 0 w 772"/>
                <a:gd name="T31" fmla="*/ 0 h 3266"/>
                <a:gd name="T32" fmla="*/ 0 w 772"/>
                <a:gd name="T33" fmla="*/ 0 h 3266"/>
                <a:gd name="T34" fmla="*/ 0 w 772"/>
                <a:gd name="T35" fmla="*/ 0 h 3266"/>
                <a:gd name="T36" fmla="*/ 0 w 772"/>
                <a:gd name="T37" fmla="*/ 0 h 3266"/>
                <a:gd name="T38" fmla="*/ 0 w 772"/>
                <a:gd name="T39" fmla="*/ 0 h 3266"/>
                <a:gd name="T40" fmla="*/ 0 w 772"/>
                <a:gd name="T41" fmla="*/ 0 h 3266"/>
                <a:gd name="T42" fmla="*/ 0 w 772"/>
                <a:gd name="T43" fmla="*/ 0 h 3266"/>
                <a:gd name="T44" fmla="*/ 0 w 772"/>
                <a:gd name="T45" fmla="*/ 0 h 3266"/>
                <a:gd name="T46" fmla="*/ 0 w 772"/>
                <a:gd name="T47" fmla="*/ 0 h 3266"/>
                <a:gd name="T48" fmla="*/ 0 w 772"/>
                <a:gd name="T49" fmla="*/ 0 h 3266"/>
                <a:gd name="T50" fmla="*/ 0 w 772"/>
                <a:gd name="T51" fmla="*/ 0 h 3266"/>
                <a:gd name="T52" fmla="*/ 0 w 772"/>
                <a:gd name="T53" fmla="*/ 0 h 3266"/>
                <a:gd name="T54" fmla="*/ 0 w 772"/>
                <a:gd name="T55" fmla="*/ 0 h 3266"/>
                <a:gd name="T56" fmla="*/ 0 w 772"/>
                <a:gd name="T57" fmla="*/ 0 h 3266"/>
                <a:gd name="T58" fmla="*/ 0 w 772"/>
                <a:gd name="T59" fmla="*/ 0 h 3266"/>
                <a:gd name="T60" fmla="*/ 0 w 772"/>
                <a:gd name="T61" fmla="*/ 0 h 3266"/>
                <a:gd name="T62" fmla="*/ 0 w 772"/>
                <a:gd name="T63" fmla="*/ 0 h 3266"/>
                <a:gd name="T64" fmla="*/ 0 w 772"/>
                <a:gd name="T65" fmla="*/ 0 h 326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5146" name="Freeform 39"/>
            <p:cNvSpPr>
              <a:spLocks/>
            </p:cNvSpPr>
            <p:nvPr userDrawn="1"/>
          </p:nvSpPr>
          <p:spPr bwMode="auto">
            <a:xfrm flipH="1">
              <a:off x="5506" y="1333"/>
              <a:ext cx="205" cy="1633"/>
            </a:xfrm>
            <a:custGeom>
              <a:avLst/>
              <a:gdLst>
                <a:gd name="T0" fmla="*/ 0 w 772"/>
                <a:gd name="T1" fmla="*/ 1 h 3266"/>
                <a:gd name="T2" fmla="*/ 0 w 772"/>
                <a:gd name="T3" fmla="*/ 1 h 3266"/>
                <a:gd name="T4" fmla="*/ 0 w 772"/>
                <a:gd name="T5" fmla="*/ 1 h 3266"/>
                <a:gd name="T6" fmla="*/ 0 w 772"/>
                <a:gd name="T7" fmla="*/ 1 h 3266"/>
                <a:gd name="T8" fmla="*/ 0 w 772"/>
                <a:gd name="T9" fmla="*/ 1 h 3266"/>
                <a:gd name="T10" fmla="*/ 0 w 772"/>
                <a:gd name="T11" fmla="*/ 1 h 3266"/>
                <a:gd name="T12" fmla="*/ 0 w 772"/>
                <a:gd name="T13" fmla="*/ 1 h 3266"/>
                <a:gd name="T14" fmla="*/ 0 w 772"/>
                <a:gd name="T15" fmla="*/ 1 h 3266"/>
                <a:gd name="T16" fmla="*/ 0 w 772"/>
                <a:gd name="T17" fmla="*/ 1 h 3266"/>
                <a:gd name="T18" fmla="*/ 0 w 772"/>
                <a:gd name="T19" fmla="*/ 1 h 3266"/>
                <a:gd name="T20" fmla="*/ 0 w 772"/>
                <a:gd name="T21" fmla="*/ 1 h 3266"/>
                <a:gd name="T22" fmla="*/ 0 w 772"/>
                <a:gd name="T23" fmla="*/ 1 h 3266"/>
                <a:gd name="T24" fmla="*/ 0 w 772"/>
                <a:gd name="T25" fmla="*/ 1 h 3266"/>
                <a:gd name="T26" fmla="*/ 0 w 772"/>
                <a:gd name="T27" fmla="*/ 1 h 3266"/>
                <a:gd name="T28" fmla="*/ 0 w 772"/>
                <a:gd name="T29" fmla="*/ 1 h 3266"/>
                <a:gd name="T30" fmla="*/ 0 w 772"/>
                <a:gd name="T31" fmla="*/ 0 h 3266"/>
                <a:gd name="T32" fmla="*/ 0 w 772"/>
                <a:gd name="T33" fmla="*/ 1 h 3266"/>
                <a:gd name="T34" fmla="*/ 0 w 772"/>
                <a:gd name="T35" fmla="*/ 1 h 3266"/>
                <a:gd name="T36" fmla="*/ 0 w 772"/>
                <a:gd name="T37" fmla="*/ 1 h 3266"/>
                <a:gd name="T38" fmla="*/ 0 w 772"/>
                <a:gd name="T39" fmla="*/ 1 h 3266"/>
                <a:gd name="T40" fmla="*/ 0 w 772"/>
                <a:gd name="T41" fmla="*/ 1 h 3266"/>
                <a:gd name="T42" fmla="*/ 0 w 772"/>
                <a:gd name="T43" fmla="*/ 1 h 3266"/>
                <a:gd name="T44" fmla="*/ 0 w 772"/>
                <a:gd name="T45" fmla="*/ 1 h 3266"/>
                <a:gd name="T46" fmla="*/ 0 w 772"/>
                <a:gd name="T47" fmla="*/ 1 h 3266"/>
                <a:gd name="T48" fmla="*/ 0 w 772"/>
                <a:gd name="T49" fmla="*/ 1 h 3266"/>
                <a:gd name="T50" fmla="*/ 0 w 772"/>
                <a:gd name="T51" fmla="*/ 1 h 3266"/>
                <a:gd name="T52" fmla="*/ 0 w 772"/>
                <a:gd name="T53" fmla="*/ 1 h 3266"/>
                <a:gd name="T54" fmla="*/ 0 w 772"/>
                <a:gd name="T55" fmla="*/ 1 h 3266"/>
                <a:gd name="T56" fmla="*/ 0 w 772"/>
                <a:gd name="T57" fmla="*/ 1 h 3266"/>
                <a:gd name="T58" fmla="*/ 0 w 772"/>
                <a:gd name="T59" fmla="*/ 1 h 3266"/>
                <a:gd name="T60" fmla="*/ 0 w 772"/>
                <a:gd name="T61" fmla="*/ 1 h 3266"/>
                <a:gd name="T62" fmla="*/ 0 w 772"/>
                <a:gd name="T63" fmla="*/ 1 h 3266"/>
                <a:gd name="T64" fmla="*/ 0 w 772"/>
                <a:gd name="T65" fmla="*/ 1 h 326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5132" name="Group 40"/>
          <p:cNvGrpSpPr>
            <a:grpSpLocks/>
          </p:cNvGrpSpPr>
          <p:nvPr/>
        </p:nvGrpSpPr>
        <p:grpSpPr bwMode="auto">
          <a:xfrm>
            <a:off x="7318375" y="90488"/>
            <a:ext cx="2133600" cy="1911350"/>
            <a:chOff x="4610" y="57"/>
            <a:chExt cx="1344" cy="1204"/>
          </a:xfrm>
        </p:grpSpPr>
        <p:grpSp>
          <p:nvGrpSpPr>
            <p:cNvPr id="5133" name="Group 41"/>
            <p:cNvGrpSpPr>
              <a:grpSpLocks/>
            </p:cNvGrpSpPr>
            <p:nvPr userDrawn="1"/>
          </p:nvGrpSpPr>
          <p:grpSpPr bwMode="auto">
            <a:xfrm>
              <a:off x="4610" y="57"/>
              <a:ext cx="1344" cy="1204"/>
              <a:chOff x="4610" y="57"/>
              <a:chExt cx="1344" cy="1204"/>
            </a:xfrm>
          </p:grpSpPr>
          <p:sp>
            <p:nvSpPr>
              <p:cNvPr id="5135" name="Freeform 42"/>
              <p:cNvSpPr>
                <a:spLocks/>
              </p:cNvSpPr>
              <p:nvPr userDrawn="1"/>
            </p:nvSpPr>
            <p:spPr bwMode="auto">
              <a:xfrm rot="-3172564">
                <a:off x="5430" y="1086"/>
                <a:ext cx="62" cy="288"/>
              </a:xfrm>
              <a:custGeom>
                <a:avLst/>
                <a:gdLst>
                  <a:gd name="T0" fmla="*/ 0 w 245"/>
                  <a:gd name="T1" fmla="*/ 0 h 806"/>
                  <a:gd name="T2" fmla="*/ 0 w 245"/>
                  <a:gd name="T3" fmla="*/ 0 h 806"/>
                  <a:gd name="T4" fmla="*/ 0 w 245"/>
                  <a:gd name="T5" fmla="*/ 0 h 806"/>
                  <a:gd name="T6" fmla="*/ 0 w 245"/>
                  <a:gd name="T7" fmla="*/ 0 h 806"/>
                  <a:gd name="T8" fmla="*/ 0 w 245"/>
                  <a:gd name="T9" fmla="*/ 0 h 806"/>
                  <a:gd name="T10" fmla="*/ 0 w 245"/>
                  <a:gd name="T11" fmla="*/ 0 h 806"/>
                  <a:gd name="T12" fmla="*/ 0 w 245"/>
                  <a:gd name="T13" fmla="*/ 0 h 806"/>
                  <a:gd name="T14" fmla="*/ 0 w 245"/>
                  <a:gd name="T15" fmla="*/ 0 h 80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45" h="806">
                    <a:moveTo>
                      <a:pt x="123" y="9"/>
                    </a:moveTo>
                    <a:lnTo>
                      <a:pt x="131" y="342"/>
                    </a:lnTo>
                    <a:lnTo>
                      <a:pt x="0" y="806"/>
                    </a:lnTo>
                    <a:lnTo>
                      <a:pt x="79" y="789"/>
                    </a:lnTo>
                    <a:lnTo>
                      <a:pt x="218" y="376"/>
                    </a:lnTo>
                    <a:lnTo>
                      <a:pt x="245" y="0"/>
                    </a:lnTo>
                    <a:lnTo>
                      <a:pt x="123" y="9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5136" name="Group 43"/>
              <p:cNvGrpSpPr>
                <a:grpSpLocks/>
              </p:cNvGrpSpPr>
              <p:nvPr userDrawn="1"/>
            </p:nvGrpSpPr>
            <p:grpSpPr bwMode="auto">
              <a:xfrm>
                <a:off x="4610" y="57"/>
                <a:ext cx="1344" cy="985"/>
                <a:chOff x="4610" y="57"/>
                <a:chExt cx="1344" cy="985"/>
              </a:xfrm>
            </p:grpSpPr>
            <p:sp>
              <p:nvSpPr>
                <p:cNvPr id="5137" name="Freeform 44"/>
                <p:cNvSpPr>
                  <a:spLocks/>
                </p:cNvSpPr>
                <p:nvPr userDrawn="1"/>
              </p:nvSpPr>
              <p:spPr bwMode="auto">
                <a:xfrm rot="-3172564">
                  <a:off x="4966" y="71"/>
                  <a:ext cx="153" cy="125"/>
                </a:xfrm>
                <a:custGeom>
                  <a:avLst/>
                  <a:gdLst>
                    <a:gd name="T0" fmla="*/ 0 w 604"/>
                    <a:gd name="T1" fmla="*/ 0 h 349"/>
                    <a:gd name="T2" fmla="*/ 0 w 604"/>
                    <a:gd name="T3" fmla="*/ 0 h 349"/>
                    <a:gd name="T4" fmla="*/ 0 w 604"/>
                    <a:gd name="T5" fmla="*/ 0 h 349"/>
                    <a:gd name="T6" fmla="*/ 0 w 604"/>
                    <a:gd name="T7" fmla="*/ 0 h 349"/>
                    <a:gd name="T8" fmla="*/ 0 w 604"/>
                    <a:gd name="T9" fmla="*/ 0 h 349"/>
                    <a:gd name="T10" fmla="*/ 0 w 604"/>
                    <a:gd name="T11" fmla="*/ 0 h 349"/>
                    <a:gd name="T12" fmla="*/ 0 w 604"/>
                    <a:gd name="T13" fmla="*/ 0 h 349"/>
                    <a:gd name="T14" fmla="*/ 0 w 604"/>
                    <a:gd name="T15" fmla="*/ 0 h 349"/>
                    <a:gd name="T16" fmla="*/ 0 w 604"/>
                    <a:gd name="T17" fmla="*/ 0 h 349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604" h="349">
                      <a:moveTo>
                        <a:pt x="0" y="0"/>
                      </a:moveTo>
                      <a:lnTo>
                        <a:pt x="298" y="184"/>
                      </a:lnTo>
                      <a:lnTo>
                        <a:pt x="500" y="349"/>
                      </a:lnTo>
                      <a:lnTo>
                        <a:pt x="604" y="140"/>
                      </a:lnTo>
                      <a:lnTo>
                        <a:pt x="359" y="9"/>
                      </a:lnTo>
                      <a:lnTo>
                        <a:pt x="464" y="184"/>
                      </a:lnTo>
                      <a:lnTo>
                        <a:pt x="131" y="1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5138" name="Freeform 45"/>
                <p:cNvSpPr>
                  <a:spLocks/>
                </p:cNvSpPr>
                <p:nvPr userDrawn="1"/>
              </p:nvSpPr>
              <p:spPr bwMode="auto">
                <a:xfrm rot="-3172564">
                  <a:off x="5048" y="332"/>
                  <a:ext cx="269" cy="438"/>
                </a:xfrm>
                <a:custGeom>
                  <a:avLst/>
                  <a:gdLst>
                    <a:gd name="T0" fmla="*/ 0 w 1064"/>
                    <a:gd name="T1" fmla="*/ 0 h 1230"/>
                    <a:gd name="T2" fmla="*/ 0 w 1064"/>
                    <a:gd name="T3" fmla="*/ 0 h 1230"/>
                    <a:gd name="T4" fmla="*/ 0 w 1064"/>
                    <a:gd name="T5" fmla="*/ 0 h 1230"/>
                    <a:gd name="T6" fmla="*/ 0 w 1064"/>
                    <a:gd name="T7" fmla="*/ 0 h 1230"/>
                    <a:gd name="T8" fmla="*/ 0 w 1064"/>
                    <a:gd name="T9" fmla="*/ 0 h 1230"/>
                    <a:gd name="T10" fmla="*/ 0 w 1064"/>
                    <a:gd name="T11" fmla="*/ 0 h 1230"/>
                    <a:gd name="T12" fmla="*/ 0 w 1064"/>
                    <a:gd name="T13" fmla="*/ 0 h 1230"/>
                    <a:gd name="T14" fmla="*/ 0 w 1064"/>
                    <a:gd name="T15" fmla="*/ 0 h 1230"/>
                    <a:gd name="T16" fmla="*/ 0 w 1064"/>
                    <a:gd name="T17" fmla="*/ 0 h 1230"/>
                    <a:gd name="T18" fmla="*/ 0 w 1064"/>
                    <a:gd name="T19" fmla="*/ 0 h 1230"/>
                    <a:gd name="T20" fmla="*/ 0 w 1064"/>
                    <a:gd name="T21" fmla="*/ 0 h 1230"/>
                    <a:gd name="T22" fmla="*/ 0 w 1064"/>
                    <a:gd name="T23" fmla="*/ 0 h 1230"/>
                    <a:gd name="T24" fmla="*/ 0 w 1064"/>
                    <a:gd name="T25" fmla="*/ 0 h 1230"/>
                    <a:gd name="T26" fmla="*/ 0 w 1064"/>
                    <a:gd name="T27" fmla="*/ 0 h 1230"/>
                    <a:gd name="T28" fmla="*/ 0 w 1064"/>
                    <a:gd name="T29" fmla="*/ 0 h 1230"/>
                    <a:gd name="T30" fmla="*/ 0 w 1064"/>
                    <a:gd name="T31" fmla="*/ 0 h 1230"/>
                    <a:gd name="T32" fmla="*/ 0 w 1064"/>
                    <a:gd name="T33" fmla="*/ 0 h 1230"/>
                    <a:gd name="T34" fmla="*/ 0 w 1064"/>
                    <a:gd name="T35" fmla="*/ 0 h 1230"/>
                    <a:gd name="T36" fmla="*/ 0 w 1064"/>
                    <a:gd name="T37" fmla="*/ 0 h 1230"/>
                    <a:gd name="T38" fmla="*/ 0 w 1064"/>
                    <a:gd name="T39" fmla="*/ 0 h 1230"/>
                    <a:gd name="T40" fmla="*/ 0 w 1064"/>
                    <a:gd name="T41" fmla="*/ 0 h 1230"/>
                    <a:gd name="T42" fmla="*/ 0 w 1064"/>
                    <a:gd name="T43" fmla="*/ 0 h 1230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</a:gdLst>
                  <a:ahLst/>
                  <a:cxnLst>
                    <a:cxn ang="T44">
                      <a:pos x="T0" y="T1"/>
                    </a:cxn>
                    <a:cxn ang="T45">
                      <a:pos x="T2" y="T3"/>
                    </a:cxn>
                    <a:cxn ang="T46">
                      <a:pos x="T4" y="T5"/>
                    </a:cxn>
                    <a:cxn ang="T47">
                      <a:pos x="T6" y="T7"/>
                    </a:cxn>
                    <a:cxn ang="T48">
                      <a:pos x="T8" y="T9"/>
                    </a:cxn>
                    <a:cxn ang="T49">
                      <a:pos x="T10" y="T11"/>
                    </a:cxn>
                    <a:cxn ang="T50">
                      <a:pos x="T12" y="T13"/>
                    </a:cxn>
                    <a:cxn ang="T51">
                      <a:pos x="T14" y="T15"/>
                    </a:cxn>
                    <a:cxn ang="T52">
                      <a:pos x="T16" y="T17"/>
                    </a:cxn>
                    <a:cxn ang="T53">
                      <a:pos x="T18" y="T19"/>
                    </a:cxn>
                    <a:cxn ang="T54">
                      <a:pos x="T20" y="T21"/>
                    </a:cxn>
                    <a:cxn ang="T55">
                      <a:pos x="T22" y="T23"/>
                    </a:cxn>
                    <a:cxn ang="T56">
                      <a:pos x="T24" y="T25"/>
                    </a:cxn>
                    <a:cxn ang="T57">
                      <a:pos x="T26" y="T27"/>
                    </a:cxn>
                    <a:cxn ang="T58">
                      <a:pos x="T28" y="T29"/>
                    </a:cxn>
                    <a:cxn ang="T59">
                      <a:pos x="T30" y="T31"/>
                    </a:cxn>
                    <a:cxn ang="T60">
                      <a:pos x="T32" y="T33"/>
                    </a:cxn>
                    <a:cxn ang="T61">
                      <a:pos x="T34" y="T35"/>
                    </a:cxn>
                    <a:cxn ang="T62">
                      <a:pos x="T36" y="T37"/>
                    </a:cxn>
                    <a:cxn ang="T63">
                      <a:pos x="T38" y="T39"/>
                    </a:cxn>
                    <a:cxn ang="T64">
                      <a:pos x="T40" y="T41"/>
                    </a:cxn>
                    <a:cxn ang="T65">
                      <a:pos x="T42" y="T43"/>
                    </a:cxn>
                  </a:cxnLst>
                  <a:rect l="0" t="0" r="r" b="b"/>
                  <a:pathLst>
                    <a:path w="1064" h="1230">
                      <a:moveTo>
                        <a:pt x="741" y="129"/>
                      </a:moveTo>
                      <a:lnTo>
                        <a:pt x="485" y="352"/>
                      </a:lnTo>
                      <a:lnTo>
                        <a:pt x="163" y="762"/>
                      </a:lnTo>
                      <a:lnTo>
                        <a:pt x="0" y="1101"/>
                      </a:lnTo>
                      <a:lnTo>
                        <a:pt x="59" y="1230"/>
                      </a:lnTo>
                      <a:lnTo>
                        <a:pt x="262" y="1201"/>
                      </a:lnTo>
                      <a:lnTo>
                        <a:pt x="578" y="914"/>
                      </a:lnTo>
                      <a:lnTo>
                        <a:pt x="876" y="534"/>
                      </a:lnTo>
                      <a:lnTo>
                        <a:pt x="1034" y="270"/>
                      </a:lnTo>
                      <a:lnTo>
                        <a:pt x="1064" y="84"/>
                      </a:lnTo>
                      <a:lnTo>
                        <a:pt x="977" y="0"/>
                      </a:lnTo>
                      <a:lnTo>
                        <a:pt x="836" y="65"/>
                      </a:lnTo>
                      <a:lnTo>
                        <a:pt x="969" y="107"/>
                      </a:lnTo>
                      <a:lnTo>
                        <a:pt x="876" y="352"/>
                      </a:lnTo>
                      <a:lnTo>
                        <a:pt x="690" y="656"/>
                      </a:lnTo>
                      <a:lnTo>
                        <a:pt x="350" y="1008"/>
                      </a:lnTo>
                      <a:lnTo>
                        <a:pt x="116" y="1114"/>
                      </a:lnTo>
                      <a:lnTo>
                        <a:pt x="135" y="943"/>
                      </a:lnTo>
                      <a:lnTo>
                        <a:pt x="437" y="504"/>
                      </a:lnTo>
                      <a:lnTo>
                        <a:pt x="831" y="118"/>
                      </a:lnTo>
                      <a:lnTo>
                        <a:pt x="741" y="12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5139" name="Freeform 46"/>
                <p:cNvSpPr>
                  <a:spLocks/>
                </p:cNvSpPr>
                <p:nvPr userDrawn="1"/>
              </p:nvSpPr>
              <p:spPr bwMode="auto">
                <a:xfrm rot="-3172564">
                  <a:off x="4858" y="182"/>
                  <a:ext cx="505" cy="898"/>
                </a:xfrm>
                <a:custGeom>
                  <a:avLst/>
                  <a:gdLst>
                    <a:gd name="T0" fmla="*/ 0 w 2002"/>
                    <a:gd name="T1" fmla="*/ 0 h 2521"/>
                    <a:gd name="T2" fmla="*/ 0 w 2002"/>
                    <a:gd name="T3" fmla="*/ 0 h 2521"/>
                    <a:gd name="T4" fmla="*/ 0 w 2002"/>
                    <a:gd name="T5" fmla="*/ 0 h 2521"/>
                    <a:gd name="T6" fmla="*/ 0 w 2002"/>
                    <a:gd name="T7" fmla="*/ 0 h 2521"/>
                    <a:gd name="T8" fmla="*/ 0 w 2002"/>
                    <a:gd name="T9" fmla="*/ 0 h 2521"/>
                    <a:gd name="T10" fmla="*/ 0 w 2002"/>
                    <a:gd name="T11" fmla="*/ 0 h 252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2002" h="2521">
                      <a:moveTo>
                        <a:pt x="1941" y="0"/>
                      </a:moveTo>
                      <a:lnTo>
                        <a:pt x="0" y="2521"/>
                      </a:lnTo>
                      <a:lnTo>
                        <a:pt x="192" y="2450"/>
                      </a:lnTo>
                      <a:lnTo>
                        <a:pt x="2002" y="61"/>
                      </a:lnTo>
                      <a:lnTo>
                        <a:pt x="1941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5140" name="Freeform 47"/>
                <p:cNvSpPr>
                  <a:spLocks/>
                </p:cNvSpPr>
                <p:nvPr userDrawn="1"/>
              </p:nvSpPr>
              <p:spPr bwMode="auto">
                <a:xfrm rot="-3172564">
                  <a:off x="4903" y="-19"/>
                  <a:ext cx="758" cy="1344"/>
                </a:xfrm>
                <a:custGeom>
                  <a:avLst/>
                  <a:gdLst>
                    <a:gd name="T0" fmla="*/ 0 w 3007"/>
                    <a:gd name="T1" fmla="*/ 0 h 3771"/>
                    <a:gd name="T2" fmla="*/ 0 w 3007"/>
                    <a:gd name="T3" fmla="*/ 0 h 3771"/>
                    <a:gd name="T4" fmla="*/ 0 w 3007"/>
                    <a:gd name="T5" fmla="*/ 0 h 3771"/>
                    <a:gd name="T6" fmla="*/ 0 w 3007"/>
                    <a:gd name="T7" fmla="*/ 0 h 3771"/>
                    <a:gd name="T8" fmla="*/ 0 w 3007"/>
                    <a:gd name="T9" fmla="*/ 0 h 3771"/>
                    <a:gd name="T10" fmla="*/ 0 w 3007"/>
                    <a:gd name="T11" fmla="*/ 0 h 3771"/>
                    <a:gd name="T12" fmla="*/ 0 w 3007"/>
                    <a:gd name="T13" fmla="*/ 0 h 3771"/>
                    <a:gd name="T14" fmla="*/ 0 w 3007"/>
                    <a:gd name="T15" fmla="*/ 0 h 3771"/>
                    <a:gd name="T16" fmla="*/ 0 w 3007"/>
                    <a:gd name="T17" fmla="*/ 0 h 3771"/>
                    <a:gd name="T18" fmla="*/ 0 w 3007"/>
                    <a:gd name="T19" fmla="*/ 0 h 3771"/>
                    <a:gd name="T20" fmla="*/ 0 w 3007"/>
                    <a:gd name="T21" fmla="*/ 0 h 3771"/>
                    <a:gd name="T22" fmla="*/ 0 w 3007"/>
                    <a:gd name="T23" fmla="*/ 0 h 3771"/>
                    <a:gd name="T24" fmla="*/ 0 w 3007"/>
                    <a:gd name="T25" fmla="*/ 0 h 3771"/>
                    <a:gd name="T26" fmla="*/ 0 w 3007"/>
                    <a:gd name="T27" fmla="*/ 0 h 3771"/>
                    <a:gd name="T28" fmla="*/ 0 w 3007"/>
                    <a:gd name="T29" fmla="*/ 0 h 3771"/>
                    <a:gd name="T30" fmla="*/ 0 w 3007"/>
                    <a:gd name="T31" fmla="*/ 0 h 3771"/>
                    <a:gd name="T32" fmla="*/ 0 w 3007"/>
                    <a:gd name="T33" fmla="*/ 0 h 3771"/>
                    <a:gd name="T34" fmla="*/ 0 w 3007"/>
                    <a:gd name="T35" fmla="*/ 0 h 3771"/>
                    <a:gd name="T36" fmla="*/ 0 w 3007"/>
                    <a:gd name="T37" fmla="*/ 0 h 3771"/>
                    <a:gd name="T38" fmla="*/ 0 w 3007"/>
                    <a:gd name="T39" fmla="*/ 0 h 3771"/>
                    <a:gd name="T40" fmla="*/ 0 w 3007"/>
                    <a:gd name="T41" fmla="*/ 0 h 3771"/>
                    <a:gd name="T42" fmla="*/ 0 w 3007"/>
                    <a:gd name="T43" fmla="*/ 0 h 3771"/>
                    <a:gd name="T44" fmla="*/ 0 w 3007"/>
                    <a:gd name="T45" fmla="*/ 0 h 3771"/>
                    <a:gd name="T46" fmla="*/ 0 w 3007"/>
                    <a:gd name="T47" fmla="*/ 0 h 3771"/>
                    <a:gd name="T48" fmla="*/ 0 w 3007"/>
                    <a:gd name="T49" fmla="*/ 0 h 3771"/>
                    <a:gd name="T50" fmla="*/ 0 w 3007"/>
                    <a:gd name="T51" fmla="*/ 0 h 3771"/>
                    <a:gd name="T52" fmla="*/ 0 w 3007"/>
                    <a:gd name="T53" fmla="*/ 0 h 3771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</a:gdLst>
                  <a:ahLst/>
                  <a:cxnLst>
                    <a:cxn ang="T54">
                      <a:pos x="T0" y="T1"/>
                    </a:cxn>
                    <a:cxn ang="T55">
                      <a:pos x="T2" y="T3"/>
                    </a:cxn>
                    <a:cxn ang="T56">
                      <a:pos x="T4" y="T5"/>
                    </a:cxn>
                    <a:cxn ang="T57">
                      <a:pos x="T6" y="T7"/>
                    </a:cxn>
                    <a:cxn ang="T58">
                      <a:pos x="T8" y="T9"/>
                    </a:cxn>
                    <a:cxn ang="T59">
                      <a:pos x="T10" y="T11"/>
                    </a:cxn>
                    <a:cxn ang="T60">
                      <a:pos x="T12" y="T13"/>
                    </a:cxn>
                    <a:cxn ang="T61">
                      <a:pos x="T14" y="T15"/>
                    </a:cxn>
                    <a:cxn ang="T62">
                      <a:pos x="T16" y="T17"/>
                    </a:cxn>
                    <a:cxn ang="T63">
                      <a:pos x="T18" y="T19"/>
                    </a:cxn>
                    <a:cxn ang="T64">
                      <a:pos x="T20" y="T21"/>
                    </a:cxn>
                    <a:cxn ang="T65">
                      <a:pos x="T22" y="T23"/>
                    </a:cxn>
                    <a:cxn ang="T66">
                      <a:pos x="T24" y="T25"/>
                    </a:cxn>
                    <a:cxn ang="T67">
                      <a:pos x="T26" y="T27"/>
                    </a:cxn>
                    <a:cxn ang="T68">
                      <a:pos x="T28" y="T29"/>
                    </a:cxn>
                    <a:cxn ang="T69">
                      <a:pos x="T30" y="T31"/>
                    </a:cxn>
                    <a:cxn ang="T70">
                      <a:pos x="T32" y="T33"/>
                    </a:cxn>
                    <a:cxn ang="T71">
                      <a:pos x="T34" y="T35"/>
                    </a:cxn>
                    <a:cxn ang="T72">
                      <a:pos x="T36" y="T37"/>
                    </a:cxn>
                    <a:cxn ang="T73">
                      <a:pos x="T38" y="T39"/>
                    </a:cxn>
                    <a:cxn ang="T74">
                      <a:pos x="T40" y="T41"/>
                    </a:cxn>
                    <a:cxn ang="T75">
                      <a:pos x="T42" y="T43"/>
                    </a:cxn>
                    <a:cxn ang="T76">
                      <a:pos x="T44" y="T45"/>
                    </a:cxn>
                    <a:cxn ang="T77">
                      <a:pos x="T46" y="T47"/>
                    </a:cxn>
                    <a:cxn ang="T78">
                      <a:pos x="T48" y="T49"/>
                    </a:cxn>
                    <a:cxn ang="T79">
                      <a:pos x="T50" y="T51"/>
                    </a:cxn>
                    <a:cxn ang="T80">
                      <a:pos x="T52" y="T53"/>
                    </a:cxn>
                  </a:cxnLst>
                  <a:rect l="0" t="0" r="r" b="b"/>
                  <a:pathLst>
                    <a:path w="3007" h="3771">
                      <a:moveTo>
                        <a:pt x="95" y="2844"/>
                      </a:moveTo>
                      <a:lnTo>
                        <a:pt x="394" y="2834"/>
                      </a:lnTo>
                      <a:lnTo>
                        <a:pt x="821" y="3009"/>
                      </a:lnTo>
                      <a:lnTo>
                        <a:pt x="681" y="2817"/>
                      </a:lnTo>
                      <a:lnTo>
                        <a:pt x="367" y="2703"/>
                      </a:lnTo>
                      <a:lnTo>
                        <a:pt x="637" y="2720"/>
                      </a:lnTo>
                      <a:lnTo>
                        <a:pt x="979" y="2870"/>
                      </a:lnTo>
                      <a:lnTo>
                        <a:pt x="2859" y="420"/>
                      </a:lnTo>
                      <a:lnTo>
                        <a:pt x="2578" y="148"/>
                      </a:lnTo>
                      <a:lnTo>
                        <a:pt x="2308" y="0"/>
                      </a:lnTo>
                      <a:lnTo>
                        <a:pt x="2692" y="78"/>
                      </a:lnTo>
                      <a:lnTo>
                        <a:pt x="3007" y="428"/>
                      </a:lnTo>
                      <a:lnTo>
                        <a:pt x="831" y="3273"/>
                      </a:lnTo>
                      <a:lnTo>
                        <a:pt x="481" y="3412"/>
                      </a:lnTo>
                      <a:lnTo>
                        <a:pt x="105" y="3771"/>
                      </a:lnTo>
                      <a:lnTo>
                        <a:pt x="0" y="3667"/>
                      </a:lnTo>
                      <a:lnTo>
                        <a:pt x="131" y="3631"/>
                      </a:lnTo>
                      <a:lnTo>
                        <a:pt x="376" y="3385"/>
                      </a:lnTo>
                      <a:lnTo>
                        <a:pt x="165" y="3273"/>
                      </a:lnTo>
                      <a:lnTo>
                        <a:pt x="165" y="3176"/>
                      </a:lnTo>
                      <a:lnTo>
                        <a:pt x="411" y="3298"/>
                      </a:lnTo>
                      <a:lnTo>
                        <a:pt x="411" y="3186"/>
                      </a:lnTo>
                      <a:lnTo>
                        <a:pt x="603" y="3220"/>
                      </a:lnTo>
                      <a:lnTo>
                        <a:pt x="428" y="3079"/>
                      </a:lnTo>
                      <a:lnTo>
                        <a:pt x="629" y="3062"/>
                      </a:lnTo>
                      <a:lnTo>
                        <a:pt x="95" y="2844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5141" name="Freeform 48"/>
                <p:cNvSpPr>
                  <a:spLocks/>
                </p:cNvSpPr>
                <p:nvPr userDrawn="1"/>
              </p:nvSpPr>
              <p:spPr bwMode="auto">
                <a:xfrm rot="-3172564">
                  <a:off x="5297" y="897"/>
                  <a:ext cx="169" cy="122"/>
                </a:xfrm>
                <a:custGeom>
                  <a:avLst/>
                  <a:gdLst>
                    <a:gd name="T0" fmla="*/ 0 w 673"/>
                    <a:gd name="T1" fmla="*/ 0 h 342"/>
                    <a:gd name="T2" fmla="*/ 0 w 673"/>
                    <a:gd name="T3" fmla="*/ 0 h 342"/>
                    <a:gd name="T4" fmla="*/ 0 w 673"/>
                    <a:gd name="T5" fmla="*/ 0 h 342"/>
                    <a:gd name="T6" fmla="*/ 0 w 673"/>
                    <a:gd name="T7" fmla="*/ 0 h 342"/>
                    <a:gd name="T8" fmla="*/ 0 w 673"/>
                    <a:gd name="T9" fmla="*/ 0 h 342"/>
                    <a:gd name="T10" fmla="*/ 0 w 673"/>
                    <a:gd name="T11" fmla="*/ 0 h 342"/>
                    <a:gd name="T12" fmla="*/ 0 w 673"/>
                    <a:gd name="T13" fmla="*/ 0 h 342"/>
                    <a:gd name="T14" fmla="*/ 0 w 673"/>
                    <a:gd name="T15" fmla="*/ 0 h 342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673" h="342">
                      <a:moveTo>
                        <a:pt x="0" y="80"/>
                      </a:moveTo>
                      <a:lnTo>
                        <a:pt x="255" y="106"/>
                      </a:lnTo>
                      <a:lnTo>
                        <a:pt x="639" y="342"/>
                      </a:lnTo>
                      <a:lnTo>
                        <a:pt x="673" y="289"/>
                      </a:lnTo>
                      <a:lnTo>
                        <a:pt x="447" y="114"/>
                      </a:lnTo>
                      <a:lnTo>
                        <a:pt x="26" y="0"/>
                      </a:lnTo>
                      <a:lnTo>
                        <a:pt x="0" y="8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5142" name="Freeform 49"/>
                <p:cNvSpPr>
                  <a:spLocks/>
                </p:cNvSpPr>
                <p:nvPr userDrawn="1"/>
              </p:nvSpPr>
              <p:spPr bwMode="auto">
                <a:xfrm rot="-3172564">
                  <a:off x="5253" y="806"/>
                  <a:ext cx="181" cy="144"/>
                </a:xfrm>
                <a:custGeom>
                  <a:avLst/>
                  <a:gdLst>
                    <a:gd name="T0" fmla="*/ 0 w 716"/>
                    <a:gd name="T1" fmla="*/ 0 h 403"/>
                    <a:gd name="T2" fmla="*/ 0 w 716"/>
                    <a:gd name="T3" fmla="*/ 0 h 403"/>
                    <a:gd name="T4" fmla="*/ 0 w 716"/>
                    <a:gd name="T5" fmla="*/ 0 h 403"/>
                    <a:gd name="T6" fmla="*/ 0 w 716"/>
                    <a:gd name="T7" fmla="*/ 0 h 403"/>
                    <a:gd name="T8" fmla="*/ 0 w 716"/>
                    <a:gd name="T9" fmla="*/ 0 h 403"/>
                    <a:gd name="T10" fmla="*/ 0 w 716"/>
                    <a:gd name="T11" fmla="*/ 0 h 403"/>
                    <a:gd name="T12" fmla="*/ 0 w 716"/>
                    <a:gd name="T13" fmla="*/ 0 h 403"/>
                    <a:gd name="T14" fmla="*/ 0 w 716"/>
                    <a:gd name="T15" fmla="*/ 0 h 403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716" h="403">
                      <a:moveTo>
                        <a:pt x="0" y="78"/>
                      </a:moveTo>
                      <a:lnTo>
                        <a:pt x="340" y="148"/>
                      </a:lnTo>
                      <a:lnTo>
                        <a:pt x="638" y="403"/>
                      </a:lnTo>
                      <a:lnTo>
                        <a:pt x="716" y="296"/>
                      </a:lnTo>
                      <a:lnTo>
                        <a:pt x="420" y="114"/>
                      </a:lnTo>
                      <a:lnTo>
                        <a:pt x="70" y="0"/>
                      </a:lnTo>
                      <a:lnTo>
                        <a:pt x="0" y="7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5143" name="Freeform 50"/>
                <p:cNvSpPr>
                  <a:spLocks/>
                </p:cNvSpPr>
                <p:nvPr userDrawn="1"/>
              </p:nvSpPr>
              <p:spPr bwMode="auto">
                <a:xfrm rot="-3172564">
                  <a:off x="4985" y="210"/>
                  <a:ext cx="181" cy="147"/>
                </a:xfrm>
                <a:custGeom>
                  <a:avLst/>
                  <a:gdLst>
                    <a:gd name="T0" fmla="*/ 0 w 717"/>
                    <a:gd name="T1" fmla="*/ 0 h 411"/>
                    <a:gd name="T2" fmla="*/ 0 w 717"/>
                    <a:gd name="T3" fmla="*/ 0 h 411"/>
                    <a:gd name="T4" fmla="*/ 0 w 717"/>
                    <a:gd name="T5" fmla="*/ 0 h 411"/>
                    <a:gd name="T6" fmla="*/ 0 w 717"/>
                    <a:gd name="T7" fmla="*/ 0 h 411"/>
                    <a:gd name="T8" fmla="*/ 0 w 717"/>
                    <a:gd name="T9" fmla="*/ 0 h 411"/>
                    <a:gd name="T10" fmla="*/ 0 w 717"/>
                    <a:gd name="T11" fmla="*/ 0 h 411"/>
                    <a:gd name="T12" fmla="*/ 0 w 717"/>
                    <a:gd name="T13" fmla="*/ 0 h 411"/>
                    <a:gd name="T14" fmla="*/ 0 w 717"/>
                    <a:gd name="T15" fmla="*/ 0 h 411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717" h="411">
                      <a:moveTo>
                        <a:pt x="0" y="78"/>
                      </a:moveTo>
                      <a:lnTo>
                        <a:pt x="316" y="139"/>
                      </a:lnTo>
                      <a:lnTo>
                        <a:pt x="649" y="411"/>
                      </a:lnTo>
                      <a:lnTo>
                        <a:pt x="717" y="314"/>
                      </a:lnTo>
                      <a:lnTo>
                        <a:pt x="394" y="87"/>
                      </a:lnTo>
                      <a:lnTo>
                        <a:pt x="54" y="0"/>
                      </a:lnTo>
                      <a:lnTo>
                        <a:pt x="0" y="7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5144" name="Freeform 51"/>
                <p:cNvSpPr>
                  <a:spLocks/>
                </p:cNvSpPr>
                <p:nvPr userDrawn="1"/>
              </p:nvSpPr>
              <p:spPr bwMode="auto">
                <a:xfrm rot="-3172564">
                  <a:off x="4948" y="142"/>
                  <a:ext cx="179" cy="138"/>
                </a:xfrm>
                <a:custGeom>
                  <a:avLst/>
                  <a:gdLst>
                    <a:gd name="T0" fmla="*/ 0 w 709"/>
                    <a:gd name="T1" fmla="*/ 0 h 386"/>
                    <a:gd name="T2" fmla="*/ 0 w 709"/>
                    <a:gd name="T3" fmla="*/ 0 h 386"/>
                    <a:gd name="T4" fmla="*/ 0 w 709"/>
                    <a:gd name="T5" fmla="*/ 0 h 386"/>
                    <a:gd name="T6" fmla="*/ 0 w 709"/>
                    <a:gd name="T7" fmla="*/ 0 h 386"/>
                    <a:gd name="T8" fmla="*/ 0 w 709"/>
                    <a:gd name="T9" fmla="*/ 0 h 386"/>
                    <a:gd name="T10" fmla="*/ 0 w 709"/>
                    <a:gd name="T11" fmla="*/ 0 h 386"/>
                    <a:gd name="T12" fmla="*/ 0 w 709"/>
                    <a:gd name="T13" fmla="*/ 0 h 386"/>
                    <a:gd name="T14" fmla="*/ 0 w 709"/>
                    <a:gd name="T15" fmla="*/ 0 h 38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709" h="386">
                      <a:moveTo>
                        <a:pt x="0" y="88"/>
                      </a:moveTo>
                      <a:lnTo>
                        <a:pt x="272" y="131"/>
                      </a:lnTo>
                      <a:lnTo>
                        <a:pt x="665" y="386"/>
                      </a:lnTo>
                      <a:lnTo>
                        <a:pt x="709" y="308"/>
                      </a:lnTo>
                      <a:lnTo>
                        <a:pt x="306" y="53"/>
                      </a:lnTo>
                      <a:lnTo>
                        <a:pt x="43" y="0"/>
                      </a:lnTo>
                      <a:lnTo>
                        <a:pt x="0" y="8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</p:grpSp>
        </p:grpSp>
        <p:sp>
          <p:nvSpPr>
            <p:cNvPr id="5134" name="Line 52"/>
            <p:cNvSpPr>
              <a:spLocks noChangeShapeType="1"/>
            </p:cNvSpPr>
            <p:nvPr userDrawn="1"/>
          </p:nvSpPr>
          <p:spPr bwMode="auto">
            <a:xfrm>
              <a:off x="4870" y="84"/>
              <a:ext cx="42" cy="96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4743" r:id="rId1"/>
    <p:sldLayoutId id="2147484729" r:id="rId2"/>
    <p:sldLayoutId id="2147484730" r:id="rId3"/>
    <p:sldLayoutId id="2147484731" r:id="rId4"/>
    <p:sldLayoutId id="2147484732" r:id="rId5"/>
    <p:sldLayoutId id="2147484733" r:id="rId6"/>
    <p:sldLayoutId id="2147484734" r:id="rId7"/>
    <p:sldLayoutId id="2147484735" r:id="rId8"/>
    <p:sldLayoutId id="2147484736" r:id="rId9"/>
    <p:sldLayoutId id="2147484737" r:id="rId10"/>
    <p:sldLayoutId id="2147484738" r:id="rId11"/>
    <p:sldLayoutId id="2147484739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hyperlink" Target="http://s61.radikal.ru/i174/0901/da/a913df11d743.gif" TargetMode="External"/><Relationship Id="rId1" Type="http://schemas.openxmlformats.org/officeDocument/2006/relationships/slideLayout" Target="../slideLayouts/slideLayout48.xml"/><Relationship Id="rId4" Type="http://schemas.openxmlformats.org/officeDocument/2006/relationships/image" Target="../media/image14.gi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1.xml"/><Relationship Id="rId6" Type="http://schemas.openxmlformats.org/officeDocument/2006/relationships/image" Target="../media/image7.png"/><Relationship Id="rId5" Type="http://schemas.openxmlformats.org/officeDocument/2006/relationships/image" Target="../media/image6.gif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3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s61.radikal.ru/i174/0901/da/a913df11d743.gif" TargetMode="Externa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6.xml"/><Relationship Id="rId6" Type="http://schemas.openxmlformats.org/officeDocument/2006/relationships/image" Target="../media/image14.gif"/><Relationship Id="rId5" Type="http://schemas.openxmlformats.org/officeDocument/2006/relationships/image" Target="../media/image13.gif"/><Relationship Id="rId4" Type="http://schemas.openxmlformats.org/officeDocument/2006/relationships/image" Target="../media/image12.gi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wmf"/><Relationship Id="rId1" Type="http://schemas.openxmlformats.org/officeDocument/2006/relationships/slideLayout" Target="../slideLayouts/slideLayout3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979613" y="692150"/>
            <a:ext cx="6400800" cy="1008063"/>
          </a:xfrm>
        </p:spPr>
        <p:txBody>
          <a:bodyPr/>
          <a:lstStyle/>
          <a:p>
            <a:pPr eaLnBrk="1" hangingPunct="1">
              <a:defRPr/>
            </a:pPr>
            <a:endParaRPr lang="ru-RU" altLang="ru-RU" dirty="0" smtClean="0">
              <a:solidFill>
                <a:schemeClr val="tx1"/>
              </a:solidFill>
            </a:endParaRP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11188" y="2349500"/>
            <a:ext cx="7848600" cy="2330450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ru-RU" altLang="ru-RU" sz="4800" b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Острый угол, с вершиной в центре Геоконта (точка Ц). Имя острого угла. Имя прямого угла</a:t>
            </a:r>
            <a:endParaRPr lang="ru-RU" altLang="ru-RU" sz="4000" smtClean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4600" y="304800"/>
            <a:ext cx="3962400" cy="1143000"/>
          </a:xfrm>
        </p:spPr>
        <p:txBody>
          <a:bodyPr/>
          <a:lstStyle/>
          <a:p>
            <a:pPr eaLnBrk="1" hangingPunct="1"/>
            <a:r>
              <a:rPr lang="ru-RU" altLang="ru-RU" smtClean="0">
                <a:solidFill>
                  <a:srgbClr val="6600FF"/>
                </a:solidFill>
              </a:rPr>
              <a:t>Виды  углов</a:t>
            </a:r>
          </a:p>
        </p:txBody>
      </p:sp>
      <p:sp>
        <p:nvSpPr>
          <p:cNvPr id="20483" name="Line 3"/>
          <p:cNvSpPr>
            <a:spLocks noChangeShapeType="1"/>
          </p:cNvSpPr>
          <p:nvPr/>
        </p:nvSpPr>
        <p:spPr bwMode="auto">
          <a:xfrm>
            <a:off x="1066800" y="1600200"/>
            <a:ext cx="66294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0484" name="Line 4"/>
          <p:cNvSpPr>
            <a:spLocks noChangeShapeType="1"/>
          </p:cNvSpPr>
          <p:nvPr/>
        </p:nvSpPr>
        <p:spPr bwMode="auto">
          <a:xfrm>
            <a:off x="1066800" y="1600200"/>
            <a:ext cx="0" cy="7620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0485" name="Line 5"/>
          <p:cNvSpPr>
            <a:spLocks noChangeShapeType="1"/>
          </p:cNvSpPr>
          <p:nvPr/>
        </p:nvSpPr>
        <p:spPr bwMode="auto">
          <a:xfrm>
            <a:off x="4419600" y="1600200"/>
            <a:ext cx="0" cy="7620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0486" name="Line 6"/>
          <p:cNvSpPr>
            <a:spLocks noChangeShapeType="1"/>
          </p:cNvSpPr>
          <p:nvPr/>
        </p:nvSpPr>
        <p:spPr bwMode="auto">
          <a:xfrm>
            <a:off x="7696200" y="1600200"/>
            <a:ext cx="0" cy="7620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0487" name="Rectangle 7"/>
          <p:cNvSpPr>
            <a:spLocks noChangeArrowheads="1"/>
          </p:cNvSpPr>
          <p:nvPr/>
        </p:nvSpPr>
        <p:spPr bwMode="auto">
          <a:xfrm>
            <a:off x="6781800" y="2362200"/>
            <a:ext cx="188595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4000">
                <a:solidFill>
                  <a:srgbClr val="CC3300"/>
                </a:solidFill>
                <a:latin typeface="Arial" panose="020B0604020202020204" pitchFamily="34" charset="0"/>
              </a:rPr>
              <a:t>острый</a:t>
            </a:r>
          </a:p>
        </p:txBody>
      </p:sp>
      <p:sp>
        <p:nvSpPr>
          <p:cNvPr id="20488" name="Rectangle 8"/>
          <p:cNvSpPr>
            <a:spLocks noChangeArrowheads="1"/>
          </p:cNvSpPr>
          <p:nvPr/>
        </p:nvSpPr>
        <p:spPr bwMode="auto">
          <a:xfrm>
            <a:off x="3429000" y="2362200"/>
            <a:ext cx="1931988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4000">
                <a:solidFill>
                  <a:srgbClr val="CC3300"/>
                </a:solidFill>
                <a:latin typeface="Arial" panose="020B0604020202020204" pitchFamily="34" charset="0"/>
              </a:rPr>
              <a:t>прямой</a:t>
            </a:r>
          </a:p>
        </p:txBody>
      </p:sp>
      <p:sp>
        <p:nvSpPr>
          <p:cNvPr id="20489" name="Rectangle 9"/>
          <p:cNvSpPr>
            <a:spLocks noChangeArrowheads="1"/>
          </p:cNvSpPr>
          <p:nvPr/>
        </p:nvSpPr>
        <p:spPr bwMode="auto">
          <a:xfrm>
            <a:off x="381000" y="2362200"/>
            <a:ext cx="1512888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4000">
                <a:solidFill>
                  <a:srgbClr val="CC3300"/>
                </a:solidFill>
                <a:latin typeface="Arial" panose="020B0604020202020204" pitchFamily="34" charset="0"/>
              </a:rPr>
              <a:t>тупой</a:t>
            </a:r>
          </a:p>
        </p:txBody>
      </p:sp>
      <p:sp>
        <p:nvSpPr>
          <p:cNvPr id="20490" name="Line 10"/>
          <p:cNvSpPr>
            <a:spLocks noChangeShapeType="1"/>
          </p:cNvSpPr>
          <p:nvPr/>
        </p:nvSpPr>
        <p:spPr bwMode="auto">
          <a:xfrm>
            <a:off x="3581400" y="3429000"/>
            <a:ext cx="0" cy="160020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0491" name="Line 11"/>
          <p:cNvSpPr>
            <a:spLocks noChangeShapeType="1"/>
          </p:cNvSpPr>
          <p:nvPr/>
        </p:nvSpPr>
        <p:spPr bwMode="auto">
          <a:xfrm>
            <a:off x="3581400" y="5029200"/>
            <a:ext cx="1905000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0492" name="Line 12"/>
          <p:cNvSpPr>
            <a:spLocks noChangeShapeType="1"/>
          </p:cNvSpPr>
          <p:nvPr/>
        </p:nvSpPr>
        <p:spPr bwMode="auto">
          <a:xfrm>
            <a:off x="228600" y="3657600"/>
            <a:ext cx="914400" cy="137160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0493" name="Line 13"/>
          <p:cNvSpPr>
            <a:spLocks noChangeShapeType="1"/>
          </p:cNvSpPr>
          <p:nvPr/>
        </p:nvSpPr>
        <p:spPr bwMode="auto">
          <a:xfrm>
            <a:off x="1143000" y="5029200"/>
            <a:ext cx="1676400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0494" name="Line 14"/>
          <p:cNvSpPr>
            <a:spLocks noChangeShapeType="1"/>
          </p:cNvSpPr>
          <p:nvPr/>
        </p:nvSpPr>
        <p:spPr bwMode="auto">
          <a:xfrm flipH="1">
            <a:off x="6629400" y="3352800"/>
            <a:ext cx="1524000" cy="167640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0495" name="Line 15"/>
          <p:cNvSpPr>
            <a:spLocks noChangeShapeType="1"/>
          </p:cNvSpPr>
          <p:nvPr/>
        </p:nvSpPr>
        <p:spPr bwMode="auto">
          <a:xfrm>
            <a:off x="6629400" y="5029200"/>
            <a:ext cx="2057400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grpSp>
        <p:nvGrpSpPr>
          <p:cNvPr id="20496" name="Group 16"/>
          <p:cNvGrpSpPr>
            <a:grpSpLocks/>
          </p:cNvGrpSpPr>
          <p:nvPr/>
        </p:nvGrpSpPr>
        <p:grpSpPr bwMode="auto">
          <a:xfrm>
            <a:off x="3657600" y="3657600"/>
            <a:ext cx="1371600" cy="1295400"/>
            <a:chOff x="1056" y="1296"/>
            <a:chExt cx="1920" cy="1680"/>
          </a:xfrm>
        </p:grpSpPr>
        <p:sp>
          <p:nvSpPr>
            <p:cNvPr id="20503" name="AutoShape 17"/>
            <p:cNvSpPr>
              <a:spLocks noChangeArrowheads="1"/>
            </p:cNvSpPr>
            <p:nvPr/>
          </p:nvSpPr>
          <p:spPr bwMode="auto">
            <a:xfrm>
              <a:off x="1056" y="1296"/>
              <a:ext cx="1920" cy="1680"/>
            </a:xfrm>
            <a:prstGeom prst="rtTriangle">
              <a:avLst/>
            </a:prstGeom>
            <a:gradFill rotWithShape="1">
              <a:gsLst>
                <a:gs pos="0">
                  <a:srgbClr val="FFFF66"/>
                </a:gs>
                <a:gs pos="50000">
                  <a:srgbClr val="FF9900"/>
                </a:gs>
                <a:gs pos="100000">
                  <a:srgbClr val="FFFF66"/>
                </a:gs>
              </a:gsLst>
              <a:lin ang="27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Comic Sans MS" panose="030F0702030302020204" pitchFamily="66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Comic Sans MS" panose="030F0702030302020204" pitchFamily="66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Comic Sans MS" panose="030F0702030302020204" pitchFamily="66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1800">
                <a:latin typeface="Arial" panose="020B0604020202020204" pitchFamily="34" charset="0"/>
              </a:endParaRPr>
            </a:p>
          </p:txBody>
        </p:sp>
        <p:sp>
          <p:nvSpPr>
            <p:cNvPr id="20504" name="AutoShape 18"/>
            <p:cNvSpPr>
              <a:spLocks noChangeArrowheads="1"/>
            </p:cNvSpPr>
            <p:nvPr/>
          </p:nvSpPr>
          <p:spPr bwMode="auto">
            <a:xfrm>
              <a:off x="1248" y="1728"/>
              <a:ext cx="1248" cy="1056"/>
            </a:xfrm>
            <a:prstGeom prst="rtTriangle">
              <a:avLst/>
            </a:prstGeom>
            <a:gradFill rotWithShape="1">
              <a:gsLst>
                <a:gs pos="0">
                  <a:srgbClr val="66CCFF"/>
                </a:gs>
                <a:gs pos="100000">
                  <a:srgbClr val="339933"/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Comic Sans MS" panose="030F0702030302020204" pitchFamily="66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Comic Sans MS" panose="030F0702030302020204" pitchFamily="66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Comic Sans MS" panose="030F0702030302020204" pitchFamily="66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1800">
                <a:latin typeface="Arial" panose="020B0604020202020204" pitchFamily="34" charset="0"/>
              </a:endParaRPr>
            </a:p>
          </p:txBody>
        </p:sp>
      </p:grpSp>
      <p:grpSp>
        <p:nvGrpSpPr>
          <p:cNvPr id="20497" name="Group 19"/>
          <p:cNvGrpSpPr>
            <a:grpSpLocks/>
          </p:cNvGrpSpPr>
          <p:nvPr/>
        </p:nvGrpSpPr>
        <p:grpSpPr bwMode="auto">
          <a:xfrm>
            <a:off x="6705600" y="3657600"/>
            <a:ext cx="1371600" cy="1295400"/>
            <a:chOff x="1056" y="1296"/>
            <a:chExt cx="1920" cy="1680"/>
          </a:xfrm>
        </p:grpSpPr>
        <p:sp>
          <p:nvSpPr>
            <p:cNvPr id="20501" name="AutoShape 20"/>
            <p:cNvSpPr>
              <a:spLocks noChangeArrowheads="1"/>
            </p:cNvSpPr>
            <p:nvPr/>
          </p:nvSpPr>
          <p:spPr bwMode="auto">
            <a:xfrm>
              <a:off x="1056" y="1296"/>
              <a:ext cx="1920" cy="1680"/>
            </a:xfrm>
            <a:prstGeom prst="rtTriangle">
              <a:avLst/>
            </a:prstGeom>
            <a:gradFill rotWithShape="1">
              <a:gsLst>
                <a:gs pos="0">
                  <a:srgbClr val="FFFF66"/>
                </a:gs>
                <a:gs pos="50000">
                  <a:srgbClr val="FF9900"/>
                </a:gs>
                <a:gs pos="100000">
                  <a:srgbClr val="FFFF66"/>
                </a:gs>
              </a:gsLst>
              <a:lin ang="27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Comic Sans MS" panose="030F0702030302020204" pitchFamily="66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Comic Sans MS" panose="030F0702030302020204" pitchFamily="66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Comic Sans MS" panose="030F0702030302020204" pitchFamily="66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1800">
                <a:latin typeface="Arial" panose="020B0604020202020204" pitchFamily="34" charset="0"/>
              </a:endParaRPr>
            </a:p>
          </p:txBody>
        </p:sp>
        <p:sp>
          <p:nvSpPr>
            <p:cNvPr id="20502" name="AutoShape 21"/>
            <p:cNvSpPr>
              <a:spLocks noChangeArrowheads="1"/>
            </p:cNvSpPr>
            <p:nvPr/>
          </p:nvSpPr>
          <p:spPr bwMode="auto">
            <a:xfrm>
              <a:off x="1248" y="1728"/>
              <a:ext cx="1248" cy="1056"/>
            </a:xfrm>
            <a:prstGeom prst="rtTriangle">
              <a:avLst/>
            </a:prstGeom>
            <a:gradFill rotWithShape="1">
              <a:gsLst>
                <a:gs pos="0">
                  <a:srgbClr val="66CCFF"/>
                </a:gs>
                <a:gs pos="100000">
                  <a:srgbClr val="339933"/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Comic Sans MS" panose="030F0702030302020204" pitchFamily="66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Comic Sans MS" panose="030F0702030302020204" pitchFamily="66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Comic Sans MS" panose="030F0702030302020204" pitchFamily="66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1800">
                <a:latin typeface="Arial" panose="020B0604020202020204" pitchFamily="34" charset="0"/>
              </a:endParaRPr>
            </a:p>
          </p:txBody>
        </p:sp>
      </p:grpSp>
      <p:grpSp>
        <p:nvGrpSpPr>
          <p:cNvPr id="20498" name="Group 22"/>
          <p:cNvGrpSpPr>
            <a:grpSpLocks/>
          </p:cNvGrpSpPr>
          <p:nvPr/>
        </p:nvGrpSpPr>
        <p:grpSpPr bwMode="auto">
          <a:xfrm>
            <a:off x="1219200" y="3657600"/>
            <a:ext cx="1371600" cy="1295400"/>
            <a:chOff x="1056" y="1296"/>
            <a:chExt cx="1920" cy="1680"/>
          </a:xfrm>
        </p:grpSpPr>
        <p:sp>
          <p:nvSpPr>
            <p:cNvPr id="20499" name="AutoShape 23"/>
            <p:cNvSpPr>
              <a:spLocks noChangeArrowheads="1"/>
            </p:cNvSpPr>
            <p:nvPr/>
          </p:nvSpPr>
          <p:spPr bwMode="auto">
            <a:xfrm>
              <a:off x="1056" y="1296"/>
              <a:ext cx="1920" cy="1680"/>
            </a:xfrm>
            <a:prstGeom prst="rtTriangle">
              <a:avLst/>
            </a:prstGeom>
            <a:gradFill rotWithShape="1">
              <a:gsLst>
                <a:gs pos="0">
                  <a:srgbClr val="FFFF66"/>
                </a:gs>
                <a:gs pos="50000">
                  <a:srgbClr val="FF9900"/>
                </a:gs>
                <a:gs pos="100000">
                  <a:srgbClr val="FFFF66"/>
                </a:gs>
              </a:gsLst>
              <a:lin ang="27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Comic Sans MS" panose="030F0702030302020204" pitchFamily="66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Comic Sans MS" panose="030F0702030302020204" pitchFamily="66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Comic Sans MS" panose="030F0702030302020204" pitchFamily="66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1800">
                <a:latin typeface="Arial" panose="020B0604020202020204" pitchFamily="34" charset="0"/>
              </a:endParaRPr>
            </a:p>
          </p:txBody>
        </p:sp>
        <p:sp>
          <p:nvSpPr>
            <p:cNvPr id="20500" name="AutoShape 24"/>
            <p:cNvSpPr>
              <a:spLocks noChangeArrowheads="1"/>
            </p:cNvSpPr>
            <p:nvPr/>
          </p:nvSpPr>
          <p:spPr bwMode="auto">
            <a:xfrm>
              <a:off x="1248" y="1728"/>
              <a:ext cx="1248" cy="1056"/>
            </a:xfrm>
            <a:prstGeom prst="rtTriangle">
              <a:avLst/>
            </a:prstGeom>
            <a:gradFill rotWithShape="1">
              <a:gsLst>
                <a:gs pos="0">
                  <a:srgbClr val="66CCFF"/>
                </a:gs>
                <a:gs pos="100000">
                  <a:srgbClr val="339933"/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Comic Sans MS" panose="030F0702030302020204" pitchFamily="66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Comic Sans MS" panose="030F0702030302020204" pitchFamily="66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Comic Sans MS" panose="030F0702030302020204" pitchFamily="66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1800">
                <a:latin typeface="Arial" panose="020B0604020202020204" pitchFamily="34" charset="0"/>
              </a:endParaRPr>
            </a:p>
          </p:txBody>
        </p:sp>
      </p:grp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6350" y="15875"/>
            <a:ext cx="6592888" cy="682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7" name="Line 3"/>
          <p:cNvSpPr>
            <a:spLocks noChangeShapeType="1"/>
          </p:cNvSpPr>
          <p:nvPr/>
        </p:nvSpPr>
        <p:spPr bwMode="auto">
          <a:xfrm flipH="1">
            <a:off x="4572000" y="692150"/>
            <a:ext cx="2808288" cy="2808288"/>
          </a:xfrm>
          <a:prstGeom prst="line">
            <a:avLst/>
          </a:prstGeom>
          <a:noFill/>
          <a:ln w="127000">
            <a:solidFill>
              <a:srgbClr val="FF0000"/>
            </a:solidFill>
            <a:round/>
            <a:headEnd type="triangle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1508" name="Line 4"/>
          <p:cNvSpPr>
            <a:spLocks noChangeShapeType="1"/>
          </p:cNvSpPr>
          <p:nvPr/>
        </p:nvSpPr>
        <p:spPr bwMode="auto">
          <a:xfrm flipV="1">
            <a:off x="1692275" y="3500438"/>
            <a:ext cx="2879725" cy="0"/>
          </a:xfrm>
          <a:prstGeom prst="line">
            <a:avLst/>
          </a:prstGeom>
          <a:noFill/>
          <a:ln w="127000">
            <a:solidFill>
              <a:srgbClr val="0000FF"/>
            </a:solidFill>
            <a:round/>
            <a:headEnd type="triangle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1509" name="Line 5"/>
          <p:cNvSpPr>
            <a:spLocks noChangeShapeType="1"/>
          </p:cNvSpPr>
          <p:nvPr/>
        </p:nvSpPr>
        <p:spPr bwMode="auto">
          <a:xfrm flipH="1" flipV="1">
            <a:off x="4572000" y="3500438"/>
            <a:ext cx="2951163" cy="2954337"/>
          </a:xfrm>
          <a:prstGeom prst="line">
            <a:avLst/>
          </a:prstGeom>
          <a:noFill/>
          <a:ln w="127000">
            <a:solidFill>
              <a:srgbClr val="FFFF00"/>
            </a:solidFill>
            <a:round/>
            <a:headEnd type="triangle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079" name="Arc 7"/>
          <p:cNvSpPr>
            <a:spLocks/>
          </p:cNvSpPr>
          <p:nvPr/>
        </p:nvSpPr>
        <p:spPr bwMode="auto">
          <a:xfrm rot="-875055">
            <a:off x="3563938" y="2852738"/>
            <a:ext cx="1484312" cy="985837"/>
          </a:xfrm>
          <a:custGeom>
            <a:avLst/>
            <a:gdLst>
              <a:gd name="T0" fmla="*/ 0 w 35151"/>
              <a:gd name="T1" fmla="*/ 867440167 h 21600"/>
              <a:gd name="T2" fmla="*/ 2147483646 w 35151"/>
              <a:gd name="T3" fmla="*/ 852133770 h 21600"/>
              <a:gd name="T4" fmla="*/ 1327665673 w 35151"/>
              <a:gd name="T5" fmla="*/ 2053562094 h 21600"/>
              <a:gd name="T6" fmla="*/ 0 60000 65536"/>
              <a:gd name="T7" fmla="*/ 0 60000 65536"/>
              <a:gd name="T8" fmla="*/ 0 60000 65536"/>
              <a:gd name="T9" fmla="*/ 0 w 35151"/>
              <a:gd name="T10" fmla="*/ 0 h 21600"/>
              <a:gd name="T11" fmla="*/ 35151 w 35151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35151" h="21600" fill="none" extrusionOk="0">
                <a:moveTo>
                  <a:pt x="0" y="9124"/>
                </a:moveTo>
                <a:cubicBezTo>
                  <a:pt x="4049" y="3401"/>
                  <a:pt x="10623" y="-1"/>
                  <a:pt x="17633" y="0"/>
                </a:cubicBezTo>
                <a:cubicBezTo>
                  <a:pt x="24573" y="0"/>
                  <a:pt x="31090" y="3334"/>
                  <a:pt x="35150" y="8963"/>
                </a:cubicBezTo>
              </a:path>
              <a:path w="35151" h="21600" stroke="0" extrusionOk="0">
                <a:moveTo>
                  <a:pt x="0" y="9124"/>
                </a:moveTo>
                <a:cubicBezTo>
                  <a:pt x="4049" y="3401"/>
                  <a:pt x="10623" y="-1"/>
                  <a:pt x="17633" y="0"/>
                </a:cubicBezTo>
                <a:cubicBezTo>
                  <a:pt x="24573" y="0"/>
                  <a:pt x="31090" y="3334"/>
                  <a:pt x="35150" y="8963"/>
                </a:cubicBezTo>
                <a:lnTo>
                  <a:pt x="17633" y="21600"/>
                </a:lnTo>
                <a:lnTo>
                  <a:pt x="0" y="9124"/>
                </a:lnTo>
                <a:close/>
              </a:path>
            </a:pathLst>
          </a:custGeom>
          <a:noFill/>
          <a:ln w="57150">
            <a:solidFill>
              <a:schemeClr val="accent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080" name="Arc 8"/>
          <p:cNvSpPr>
            <a:spLocks/>
          </p:cNvSpPr>
          <p:nvPr/>
        </p:nvSpPr>
        <p:spPr bwMode="auto">
          <a:xfrm rot="-8735341">
            <a:off x="4067175" y="3213100"/>
            <a:ext cx="1317625" cy="985838"/>
          </a:xfrm>
          <a:custGeom>
            <a:avLst/>
            <a:gdLst>
              <a:gd name="T0" fmla="*/ 0 w 31192"/>
              <a:gd name="T1" fmla="*/ 823043376 h 21600"/>
              <a:gd name="T2" fmla="*/ 2147483646 w 31192"/>
              <a:gd name="T3" fmla="*/ 481638823 h 21600"/>
              <a:gd name="T4" fmla="*/ 1303515615 w 31192"/>
              <a:gd name="T5" fmla="*/ 2053568330 h 21600"/>
              <a:gd name="T6" fmla="*/ 0 60000 65536"/>
              <a:gd name="T7" fmla="*/ 0 60000 65536"/>
              <a:gd name="T8" fmla="*/ 0 60000 65536"/>
              <a:gd name="T9" fmla="*/ 0 w 31192"/>
              <a:gd name="T10" fmla="*/ 0 h 21600"/>
              <a:gd name="T11" fmla="*/ 31192 w 31192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31192" h="21600" fill="none" extrusionOk="0">
                <a:moveTo>
                  <a:pt x="0" y="8657"/>
                </a:moveTo>
                <a:cubicBezTo>
                  <a:pt x="4078" y="3208"/>
                  <a:pt x="10486" y="-1"/>
                  <a:pt x="17293" y="0"/>
                </a:cubicBezTo>
                <a:cubicBezTo>
                  <a:pt x="22377" y="0"/>
                  <a:pt x="27299" y="1793"/>
                  <a:pt x="31192" y="5065"/>
                </a:cubicBezTo>
              </a:path>
              <a:path w="31192" h="21600" stroke="0" extrusionOk="0">
                <a:moveTo>
                  <a:pt x="0" y="8657"/>
                </a:moveTo>
                <a:cubicBezTo>
                  <a:pt x="4078" y="3208"/>
                  <a:pt x="10486" y="-1"/>
                  <a:pt x="17293" y="0"/>
                </a:cubicBezTo>
                <a:cubicBezTo>
                  <a:pt x="22377" y="0"/>
                  <a:pt x="27299" y="1793"/>
                  <a:pt x="31192" y="5065"/>
                </a:cubicBezTo>
                <a:lnTo>
                  <a:pt x="17293" y="21600"/>
                </a:lnTo>
                <a:lnTo>
                  <a:pt x="0" y="8657"/>
                </a:lnTo>
                <a:close/>
              </a:path>
            </a:pathLst>
          </a:custGeom>
          <a:noFill/>
          <a:ln w="57150">
            <a:solidFill>
              <a:schemeClr val="accent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52400"/>
            <a:ext cx="6870700" cy="1476375"/>
          </a:xfrm>
        </p:spPr>
        <p:txBody>
          <a:bodyPr/>
          <a:lstStyle/>
          <a:p>
            <a:pPr eaLnBrk="1" hangingPunct="1"/>
            <a:r>
              <a:rPr lang="ru-RU" altLang="ru-RU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Повторение изученного материала</a:t>
            </a:r>
            <a:endParaRPr lang="ru-RU" altLang="ru-RU" smtClean="0">
              <a:solidFill>
                <a:srgbClr val="FF0000"/>
              </a:solidFill>
            </a:endParaRP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11188" y="1557338"/>
            <a:ext cx="8137525" cy="4895850"/>
          </a:xfrm>
        </p:spPr>
        <p:txBody>
          <a:bodyPr/>
          <a:lstStyle/>
          <a:p>
            <a:pPr marL="0" indent="0" algn="ctr">
              <a:buFontTx/>
              <a:buNone/>
            </a:pPr>
            <a:r>
              <a:rPr lang="ru-RU" altLang="ru-RU" sz="4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Вспомнить песенки веселой точки и прямой линии</a:t>
            </a:r>
          </a:p>
        </p:txBody>
      </p:sp>
      <p:pic>
        <p:nvPicPr>
          <p:cNvPr id="22532" name="Picture 4" descr="Картинка 3 из 723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263" y="3284538"/>
            <a:ext cx="3362325" cy="2171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3" name="Picture 7" descr="mhtml:file://F:\бабочки\Яндекс_Картинки%20бабочка%20анимашка14.mht!http://www.onn.su/uploads/1205131232/gallery_19_130_28962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8888" y="2941638"/>
            <a:ext cx="1562100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4" name="Picture 7" descr="mhtml:file://F:\бабочки\Яндекс_Картинки%20бабочка%20анимашка14.mht!http://www.onn.su/uploads/1205131232/gallery_19_130_28962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9938" y="4868863"/>
            <a:ext cx="1562100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5" name="Picture 7" descr="mhtml:file://F:\бабочки\Яндекс_Картинки%20бабочка%20анимашка14.mht!http://www.onn.su/uploads/1205131232/gallery_19_130_28962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3297238"/>
            <a:ext cx="1562100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altLang="ru-RU" kern="0" dirty="0">
                <a:solidFill>
                  <a:srgbClr val="FF0000"/>
                </a:solidFill>
                <a:latin typeface="Comic Sans MS"/>
              </a:rPr>
              <a:t>Песенка веселой Точки</a:t>
            </a:r>
            <a:br>
              <a:rPr lang="ru-RU" altLang="ru-RU" kern="0" dirty="0">
                <a:solidFill>
                  <a:srgbClr val="FF0000"/>
                </a:solidFill>
                <a:latin typeface="Comic Sans MS"/>
              </a:rPr>
            </a:br>
            <a:r>
              <a:rPr lang="ru-RU" altLang="ru-RU" sz="1600" kern="0" dirty="0" smtClean="0">
                <a:solidFill>
                  <a:srgbClr val="FF0000"/>
                </a:solidFill>
                <a:latin typeface="Comic Sans MS"/>
              </a:rPr>
              <a:t>(мелодия русской народной песни «Во саду ли…»)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Font typeface="Arial" charset="0"/>
              <a:buChar char="•"/>
              <a:defRPr/>
            </a:pPr>
            <a:r>
              <a:rPr lang="ru-RU" altLang="ru-RU" kern="0" dirty="0" smtClean="0">
                <a:solidFill>
                  <a:srgbClr val="000000"/>
                </a:solidFill>
                <a:latin typeface="Comic Sans MS"/>
                <a:ea typeface="+mj-ea"/>
                <a:cs typeface="+mj-cs"/>
              </a:rPr>
              <a:t>Доктор сделал мне укол,</a:t>
            </a:r>
            <a:br>
              <a:rPr lang="ru-RU" altLang="ru-RU" kern="0" dirty="0" smtClean="0">
                <a:solidFill>
                  <a:srgbClr val="000000"/>
                </a:solidFill>
                <a:latin typeface="Comic Sans MS"/>
                <a:ea typeface="+mj-ea"/>
                <a:cs typeface="+mj-cs"/>
              </a:rPr>
            </a:br>
            <a:r>
              <a:rPr lang="ru-RU" altLang="ru-RU" kern="0" dirty="0" smtClean="0">
                <a:solidFill>
                  <a:srgbClr val="000000"/>
                </a:solidFill>
                <a:latin typeface="Comic Sans MS"/>
                <a:ea typeface="+mj-ea"/>
                <a:cs typeface="+mj-cs"/>
              </a:rPr>
              <a:t>Братик капнул клей на пол,</a:t>
            </a:r>
            <a:br>
              <a:rPr lang="ru-RU" altLang="ru-RU" kern="0" dirty="0" smtClean="0">
                <a:solidFill>
                  <a:srgbClr val="000000"/>
                </a:solidFill>
                <a:latin typeface="Comic Sans MS"/>
                <a:ea typeface="+mj-ea"/>
                <a:cs typeface="+mj-cs"/>
              </a:rPr>
            </a:br>
            <a:r>
              <a:rPr lang="ru-RU" altLang="ru-RU" kern="0" dirty="0" smtClean="0">
                <a:solidFill>
                  <a:srgbClr val="000000"/>
                </a:solidFill>
                <a:latin typeface="Comic Sans MS"/>
                <a:ea typeface="+mj-ea"/>
                <a:cs typeface="+mj-cs"/>
              </a:rPr>
              <a:t>Мишку, моего соседа,</a:t>
            </a:r>
            <a:br>
              <a:rPr lang="ru-RU" altLang="ru-RU" kern="0" dirty="0" smtClean="0">
                <a:solidFill>
                  <a:srgbClr val="000000"/>
                </a:solidFill>
                <a:latin typeface="Comic Sans MS"/>
                <a:ea typeface="+mj-ea"/>
                <a:cs typeface="+mj-cs"/>
              </a:rPr>
            </a:br>
            <a:r>
              <a:rPr lang="ru-RU" altLang="ru-RU" kern="0" dirty="0" smtClean="0">
                <a:solidFill>
                  <a:srgbClr val="000000"/>
                </a:solidFill>
                <a:latin typeface="Comic Sans MS"/>
                <a:ea typeface="+mj-ea"/>
                <a:cs typeface="+mj-cs"/>
              </a:rPr>
              <a:t>Укусить оса успела.</a:t>
            </a:r>
            <a:br>
              <a:rPr lang="ru-RU" altLang="ru-RU" kern="0" dirty="0" smtClean="0">
                <a:solidFill>
                  <a:srgbClr val="000000"/>
                </a:solidFill>
                <a:latin typeface="Comic Sans MS"/>
                <a:ea typeface="+mj-ea"/>
                <a:cs typeface="+mj-cs"/>
              </a:rPr>
            </a:br>
            <a:r>
              <a:rPr lang="ru-RU" altLang="ru-RU" kern="0" dirty="0" smtClean="0">
                <a:solidFill>
                  <a:srgbClr val="000000"/>
                </a:solidFill>
                <a:latin typeface="Comic Sans MS"/>
                <a:ea typeface="+mj-ea"/>
                <a:cs typeface="+mj-cs"/>
              </a:rPr>
              <a:t>Так на фоне пустоты</a:t>
            </a:r>
            <a:br>
              <a:rPr lang="ru-RU" altLang="ru-RU" kern="0" dirty="0" smtClean="0">
                <a:solidFill>
                  <a:srgbClr val="000000"/>
                </a:solidFill>
                <a:latin typeface="Comic Sans MS"/>
                <a:ea typeface="+mj-ea"/>
                <a:cs typeface="+mj-cs"/>
              </a:rPr>
            </a:br>
            <a:r>
              <a:rPr lang="ru-RU" altLang="ru-RU" kern="0" dirty="0" smtClean="0">
                <a:solidFill>
                  <a:srgbClr val="000000"/>
                </a:solidFill>
                <a:latin typeface="Comic Sans MS"/>
                <a:ea typeface="+mj-ea"/>
                <a:cs typeface="+mj-cs"/>
              </a:rPr>
              <a:t>Все оставили следы.</a:t>
            </a:r>
            <a:br>
              <a:rPr lang="ru-RU" altLang="ru-RU" kern="0" dirty="0" smtClean="0">
                <a:solidFill>
                  <a:srgbClr val="000000"/>
                </a:solidFill>
                <a:latin typeface="Comic Sans MS"/>
                <a:ea typeface="+mj-ea"/>
                <a:cs typeface="+mj-cs"/>
              </a:rPr>
            </a:br>
            <a:r>
              <a:rPr lang="ru-RU" altLang="ru-RU" kern="0" dirty="0" smtClean="0">
                <a:solidFill>
                  <a:srgbClr val="000000"/>
                </a:solidFill>
                <a:latin typeface="Comic Sans MS"/>
                <a:ea typeface="+mj-ea"/>
                <a:cs typeface="+mj-cs"/>
              </a:rPr>
              <a:t>- Что же это будет, дети?</a:t>
            </a:r>
            <a:br>
              <a:rPr lang="ru-RU" altLang="ru-RU" kern="0" dirty="0" smtClean="0">
                <a:solidFill>
                  <a:srgbClr val="000000"/>
                </a:solidFill>
                <a:latin typeface="Comic Sans MS"/>
                <a:ea typeface="+mj-ea"/>
                <a:cs typeface="+mj-cs"/>
              </a:rPr>
            </a:br>
            <a:r>
              <a:rPr lang="ru-RU" altLang="ru-RU" kern="0" dirty="0" smtClean="0">
                <a:solidFill>
                  <a:srgbClr val="000000"/>
                </a:solidFill>
                <a:latin typeface="Comic Sans MS"/>
                <a:ea typeface="+mj-ea"/>
                <a:cs typeface="+mj-cs"/>
              </a:rPr>
              <a:t>- Точка! – хором мы ответим.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8313" y="293688"/>
            <a:ext cx="8351837" cy="76993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ru-RU" altLang="ru-RU" sz="4400" kern="0" dirty="0">
                <a:solidFill>
                  <a:srgbClr val="703DFF"/>
                </a:solidFill>
                <a:latin typeface="Comic Sans MS"/>
              </a:rPr>
              <a:t>Песенка прямой линией</a:t>
            </a:r>
            <a:endParaRPr lang="ru-RU" dirty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223963" y="1412875"/>
            <a:ext cx="6840537" cy="47704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 algn="ctr" eaLnBrk="1" hangingPunct="1">
              <a:spcBef>
                <a:spcPct val="20000"/>
              </a:spcBef>
              <a:defRPr/>
            </a:pPr>
            <a:r>
              <a:rPr lang="ru-RU" altLang="ru-RU" sz="2000" kern="0" dirty="0">
                <a:solidFill>
                  <a:srgbClr val="000000"/>
                </a:solidFill>
                <a:latin typeface="Comic Sans MS"/>
              </a:rPr>
              <a:t>Давай споем песенку </a:t>
            </a:r>
          </a:p>
          <a:p>
            <a:pPr marL="342900" indent="-342900" algn="ctr" eaLnBrk="1" hangingPunct="1">
              <a:spcBef>
                <a:spcPct val="20000"/>
              </a:spcBef>
              <a:defRPr/>
            </a:pPr>
            <a:r>
              <a:rPr lang="ru-RU" altLang="ru-RU" sz="2000" kern="0" dirty="0">
                <a:solidFill>
                  <a:srgbClr val="000000"/>
                </a:solidFill>
                <a:latin typeface="Comic Sans MS"/>
              </a:rPr>
              <a:t>(мелодия из мультфильма «Бременские Музыканты»)</a:t>
            </a:r>
          </a:p>
          <a:p>
            <a:pPr marL="342900" indent="-342900" algn="ctr" eaLnBrk="1" hangingPunct="1">
              <a:spcBef>
                <a:spcPct val="20000"/>
              </a:spcBef>
              <a:defRPr/>
            </a:pPr>
            <a:endParaRPr lang="ru-RU" altLang="ru-RU" sz="2000" kern="0" dirty="0">
              <a:solidFill>
                <a:srgbClr val="000000"/>
              </a:solidFill>
              <a:latin typeface="Comic Sans MS"/>
            </a:endParaRPr>
          </a:p>
          <a:p>
            <a:pPr marL="342900" indent="-342900" algn="ctr" eaLnBrk="1" hangingPunct="1">
              <a:spcBef>
                <a:spcPct val="20000"/>
              </a:spcBef>
              <a:defRPr/>
            </a:pPr>
            <a:r>
              <a:rPr lang="ru-RU" altLang="ru-RU" sz="2000" kern="0" dirty="0">
                <a:solidFill>
                  <a:srgbClr val="000000"/>
                </a:solidFill>
                <a:latin typeface="Comic Sans MS"/>
              </a:rPr>
              <a:t>Ничего на свете лучше нету,</a:t>
            </a:r>
          </a:p>
          <a:p>
            <a:pPr marL="342900" indent="-342900" algn="ctr" eaLnBrk="1" hangingPunct="1">
              <a:spcBef>
                <a:spcPct val="20000"/>
              </a:spcBef>
              <a:defRPr/>
            </a:pPr>
            <a:r>
              <a:rPr lang="ru-RU" altLang="ru-RU" sz="2000" kern="0" dirty="0">
                <a:solidFill>
                  <a:srgbClr val="000000"/>
                </a:solidFill>
                <a:latin typeface="Comic Sans MS"/>
              </a:rPr>
              <a:t>Чем гулять друзьям по белу свету.</a:t>
            </a:r>
          </a:p>
          <a:p>
            <a:pPr marL="342900" indent="-342900" algn="ctr" eaLnBrk="1" hangingPunct="1">
              <a:spcBef>
                <a:spcPct val="20000"/>
              </a:spcBef>
              <a:defRPr/>
            </a:pPr>
            <a:r>
              <a:rPr lang="ru-RU" altLang="ru-RU" sz="2000" kern="0" dirty="0">
                <a:solidFill>
                  <a:srgbClr val="000000"/>
                </a:solidFill>
                <a:latin typeface="Comic Sans MS"/>
              </a:rPr>
              <a:t>По дорожке, по прямой дорожке,</a:t>
            </a:r>
          </a:p>
          <a:p>
            <a:pPr marL="342900" indent="-342900" algn="ctr" eaLnBrk="1" hangingPunct="1">
              <a:spcBef>
                <a:spcPct val="20000"/>
              </a:spcBef>
              <a:defRPr/>
            </a:pPr>
            <a:r>
              <a:rPr lang="ru-RU" altLang="ru-RU" sz="2000" kern="0" dirty="0">
                <a:solidFill>
                  <a:srgbClr val="000000"/>
                </a:solidFill>
                <a:latin typeface="Comic Sans MS"/>
              </a:rPr>
              <a:t>Ровной, гладкой ходят наши ножки. (2р.)</a:t>
            </a:r>
          </a:p>
          <a:p>
            <a:pPr marL="342900" indent="-342900" algn="ctr" eaLnBrk="1" hangingPunct="1">
              <a:spcBef>
                <a:spcPct val="20000"/>
              </a:spcBef>
              <a:defRPr/>
            </a:pPr>
            <a:endParaRPr lang="ru-RU" altLang="ru-RU" sz="2000" kern="0" dirty="0">
              <a:solidFill>
                <a:srgbClr val="000000"/>
              </a:solidFill>
              <a:latin typeface="Comic Sans MS"/>
            </a:endParaRPr>
          </a:p>
          <a:p>
            <a:pPr marL="342900" indent="-342900" algn="ctr" eaLnBrk="1" hangingPunct="1">
              <a:spcBef>
                <a:spcPct val="20000"/>
              </a:spcBef>
              <a:defRPr/>
            </a:pPr>
            <a:r>
              <a:rPr lang="ru-RU" altLang="ru-RU" sz="2000" i="1" kern="0" dirty="0">
                <a:solidFill>
                  <a:srgbClr val="FF0000"/>
                </a:solidFill>
                <a:latin typeface="Comic Sans MS"/>
              </a:rPr>
              <a:t>Линия прямая</a:t>
            </a:r>
            <a:r>
              <a:rPr lang="ru-RU" altLang="ru-RU" sz="2000" kern="0" dirty="0">
                <a:solidFill>
                  <a:srgbClr val="FF0000"/>
                </a:solidFill>
                <a:latin typeface="Comic Sans MS"/>
              </a:rPr>
              <a:t>,</a:t>
            </a:r>
            <a:r>
              <a:rPr lang="ru-RU" altLang="ru-RU" sz="2000" kern="0" dirty="0">
                <a:solidFill>
                  <a:srgbClr val="000000"/>
                </a:solidFill>
                <a:latin typeface="Comic Sans MS"/>
              </a:rPr>
              <a:t> ты такая:</a:t>
            </a:r>
          </a:p>
          <a:p>
            <a:pPr marL="342900" indent="-342900" algn="ctr" eaLnBrk="1" hangingPunct="1">
              <a:spcBef>
                <a:spcPct val="20000"/>
              </a:spcBef>
              <a:defRPr/>
            </a:pPr>
            <a:r>
              <a:rPr lang="ru-RU" altLang="ru-RU" sz="2000" kern="0" dirty="0">
                <a:solidFill>
                  <a:srgbClr val="000000"/>
                </a:solidFill>
                <a:latin typeface="Comic Sans MS"/>
              </a:rPr>
              <a:t>Нету ни конца тебе, ни края,</a:t>
            </a:r>
          </a:p>
          <a:p>
            <a:pPr marL="342900" indent="-342900" algn="ctr" eaLnBrk="1" hangingPunct="1">
              <a:spcBef>
                <a:spcPct val="20000"/>
              </a:spcBef>
              <a:defRPr/>
            </a:pPr>
            <a:r>
              <a:rPr lang="ru-RU" altLang="ru-RU" sz="2000" kern="0" dirty="0">
                <a:solidFill>
                  <a:srgbClr val="000000"/>
                </a:solidFill>
                <a:latin typeface="Comic Sans MS"/>
              </a:rPr>
              <a:t>И начала тоже не найдете,</a:t>
            </a:r>
          </a:p>
          <a:p>
            <a:pPr marL="342900" indent="-342900" algn="ctr" eaLnBrk="1" hangingPunct="1">
              <a:spcBef>
                <a:spcPct val="20000"/>
              </a:spcBef>
              <a:defRPr/>
            </a:pPr>
            <a:r>
              <a:rPr lang="ru-RU" altLang="ru-RU" sz="2000" kern="0" dirty="0">
                <a:solidFill>
                  <a:srgbClr val="000000"/>
                </a:solidFill>
                <a:latin typeface="Comic Sans MS"/>
              </a:rPr>
              <a:t>Хоть назад или вперед пойдете. (2р.)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620713"/>
            <a:ext cx="8229600" cy="5505450"/>
          </a:xfrm>
        </p:spPr>
        <p:txBody>
          <a:bodyPr/>
          <a:lstStyle/>
          <a:p>
            <a:pPr marL="0" indent="0" algn="ctr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sz="2800" i="1" kern="0" dirty="0">
                <a:solidFill>
                  <a:srgbClr val="FF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Движение по кругу:</a:t>
            </a:r>
          </a:p>
          <a:p>
            <a:pPr marL="0" indent="0" algn="ctr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sz="2800" kern="0" dirty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А я по лугу, а я по лугу,</a:t>
            </a:r>
            <a:br>
              <a:rPr lang="ru-RU" sz="2800" kern="0" dirty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r>
              <a:rPr lang="ru-RU" sz="2800" kern="0" dirty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Я по лугу гуляла.(2р.)</a:t>
            </a:r>
          </a:p>
          <a:p>
            <a:pPr marL="0" indent="0" algn="ctr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sz="2800" i="1" kern="0" dirty="0">
                <a:solidFill>
                  <a:srgbClr val="FF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Пританцовывая, поднять правую руку:</a:t>
            </a:r>
          </a:p>
          <a:p>
            <a:pPr marL="0" indent="0" algn="ctr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sz="2800" kern="0" dirty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Ручку правую, ручку правую,</a:t>
            </a:r>
            <a:br>
              <a:rPr lang="ru-RU" sz="2800" kern="0" dirty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r>
              <a:rPr lang="ru-RU" sz="2800" kern="0" dirty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Той, что я пишу,</a:t>
            </a:r>
            <a:br>
              <a:rPr lang="ru-RU" sz="2800" kern="0" dirty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r>
              <a:rPr lang="ru-RU" sz="2800" kern="0" dirty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Подняла, подняла.</a:t>
            </a:r>
          </a:p>
          <a:p>
            <a:pPr marL="0" indent="0" algn="ctr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sz="2800" i="1" kern="0" dirty="0">
                <a:solidFill>
                  <a:srgbClr val="FF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Шуточное движение "До свидания":</a:t>
            </a:r>
          </a:p>
          <a:p>
            <a:pPr marL="0" indent="0" algn="ctr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sz="2800" kern="0" dirty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Ручкой левою, ручкой левою,</a:t>
            </a:r>
            <a:br>
              <a:rPr lang="ru-RU" sz="2800" kern="0" dirty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r>
              <a:rPr lang="ru-RU" sz="2800" kern="0" dirty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Я подружке помашу,</a:t>
            </a:r>
            <a:br>
              <a:rPr lang="ru-RU" sz="2800" kern="0" dirty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r>
              <a:rPr lang="ru-RU" sz="2800" kern="0" dirty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Я подружке помашу.</a:t>
            </a:r>
          </a:p>
          <a:p>
            <a:pPr>
              <a:defRPr/>
            </a:pPr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Объект 2"/>
          <p:cNvSpPr>
            <a:spLocks noGrp="1"/>
          </p:cNvSpPr>
          <p:nvPr>
            <p:ph idx="1"/>
          </p:nvPr>
        </p:nvSpPr>
        <p:spPr>
          <a:xfrm>
            <a:off x="684213" y="188913"/>
            <a:ext cx="7696200" cy="6408737"/>
          </a:xfrm>
        </p:spPr>
        <p:txBody>
          <a:bodyPr/>
          <a:lstStyle/>
          <a:p>
            <a:pPr marL="0" indent="0" algn="ctr">
              <a:buFontTx/>
              <a:buNone/>
            </a:pPr>
            <a:r>
              <a:rPr lang="ru-RU" altLang="ru-RU" i="1" smtClean="0">
                <a:solidFill>
                  <a:srgbClr val="FF0000"/>
                </a:solidFill>
                <a:latin typeface="Times New Roman" panose="02020603050405020304" pitchFamily="18" charset="0"/>
                <a:cs typeface="Calibri" panose="020F0502020204030204" pitchFamily="34" charset="0"/>
              </a:rPr>
              <a:t>Часть от линии возьмем</a:t>
            </a:r>
            <a:br>
              <a:rPr lang="ru-RU" altLang="ru-RU" i="1" smtClean="0">
                <a:solidFill>
                  <a:srgbClr val="FF0000"/>
                </a:solidFill>
                <a:latin typeface="Times New Roman" panose="02020603050405020304" pitchFamily="18" charset="0"/>
                <a:cs typeface="Calibri" panose="020F0502020204030204" pitchFamily="34" charset="0"/>
              </a:rPr>
            </a:br>
            <a:r>
              <a:rPr lang="ru-RU" altLang="ru-RU" i="1" smtClean="0">
                <a:solidFill>
                  <a:srgbClr val="FF0000"/>
                </a:solidFill>
                <a:latin typeface="Times New Roman" panose="02020603050405020304" pitchFamily="18" charset="0"/>
                <a:cs typeface="Calibri" panose="020F0502020204030204" pitchFamily="34" charset="0"/>
              </a:rPr>
              <a:t>И фигуру назовем</a:t>
            </a:r>
            <a:br>
              <a:rPr lang="ru-RU" altLang="ru-RU" i="1" smtClean="0">
                <a:solidFill>
                  <a:srgbClr val="FF0000"/>
                </a:solidFill>
                <a:latin typeface="Times New Roman" panose="02020603050405020304" pitchFamily="18" charset="0"/>
                <a:cs typeface="Calibri" panose="020F0502020204030204" pitchFamily="34" charset="0"/>
              </a:rPr>
            </a:br>
            <a:r>
              <a:rPr lang="ru-RU" altLang="ru-RU" i="1" smtClean="0">
                <a:solidFill>
                  <a:srgbClr val="FF0000"/>
                </a:solidFill>
                <a:latin typeface="Times New Roman" panose="02020603050405020304" pitchFamily="18" charset="0"/>
                <a:cs typeface="Calibri" panose="020F0502020204030204" pitchFamily="34" charset="0"/>
              </a:rPr>
              <a:t>Не куском – уж слишком резко,</a:t>
            </a:r>
          </a:p>
          <a:p>
            <a:pPr marL="0" indent="0" algn="ctr">
              <a:buFontTx/>
              <a:buNone/>
            </a:pPr>
            <a:r>
              <a:rPr lang="ru-RU" altLang="ru-RU" i="1" smtClean="0">
                <a:solidFill>
                  <a:srgbClr val="FF0000"/>
                </a:solidFill>
                <a:latin typeface="Times New Roman" panose="02020603050405020304" pitchFamily="18" charset="0"/>
                <a:cs typeface="Calibri" panose="020F0502020204030204" pitchFamily="34" charset="0"/>
              </a:rPr>
              <a:t>А, наверное,..</a:t>
            </a:r>
            <a:br>
              <a:rPr lang="ru-RU" altLang="ru-RU" i="1" smtClean="0">
                <a:solidFill>
                  <a:srgbClr val="FF0000"/>
                </a:solidFill>
                <a:latin typeface="Times New Roman" panose="02020603050405020304" pitchFamily="18" charset="0"/>
                <a:cs typeface="Calibri" panose="020F0502020204030204" pitchFamily="34" charset="0"/>
              </a:rPr>
            </a:br>
            <a:r>
              <a:rPr lang="ru-RU" altLang="ru-RU" i="1" smtClean="0">
                <a:solidFill>
                  <a:srgbClr val="FF0000"/>
                </a:solidFill>
                <a:latin typeface="Times New Roman" panose="02020603050405020304" pitchFamily="18" charset="0"/>
                <a:cs typeface="Calibri" panose="020F0502020204030204" pitchFamily="34" charset="0"/>
              </a:rPr>
              <a:t>                                          (Отрезком)</a:t>
            </a:r>
          </a:p>
          <a:p>
            <a:pPr marL="0" indent="0">
              <a:buFontTx/>
              <a:buNone/>
            </a:pPr>
            <a:endParaRPr lang="ru-RU" altLang="ru-RU" smtClean="0">
              <a:solidFill>
                <a:srgbClr val="555555"/>
              </a:solidFill>
              <a:latin typeface="Georgia" panose="02040502050405020303" pitchFamily="18" charset="0"/>
            </a:endParaRPr>
          </a:p>
          <a:p>
            <a:pPr marL="0" indent="0">
              <a:buFontTx/>
              <a:buNone/>
            </a:pPr>
            <a:r>
              <a:rPr lang="ru-RU" altLang="ru-RU" smtClean="0">
                <a:latin typeface="Georgia" panose="02040502050405020303" pitchFamily="18" charset="0"/>
              </a:rPr>
              <a:t>Отрезаю ленту я -</a:t>
            </a:r>
            <a:r>
              <a:rPr lang="ru-RU" altLang="ru-RU" smtClean="0"/>
              <a:t/>
            </a:r>
            <a:br>
              <a:rPr lang="ru-RU" altLang="ru-RU" smtClean="0"/>
            </a:br>
            <a:r>
              <a:rPr lang="ru-RU" altLang="ru-RU" smtClean="0">
                <a:latin typeface="Georgia" panose="02040502050405020303" pitchFamily="18" charset="0"/>
              </a:rPr>
              <a:t>Отрезок получается.</a:t>
            </a:r>
            <a:r>
              <a:rPr lang="ru-RU" altLang="ru-RU" smtClean="0"/>
              <a:t/>
            </a:r>
            <a:br>
              <a:rPr lang="ru-RU" altLang="ru-RU" smtClean="0"/>
            </a:br>
            <a:r>
              <a:rPr lang="ru-RU" altLang="ru-RU" smtClean="0">
                <a:latin typeface="Georgia" panose="02040502050405020303" pitchFamily="18" charset="0"/>
              </a:rPr>
              <a:t>Где-то есть его начало,</a:t>
            </a:r>
            <a:r>
              <a:rPr lang="ru-RU" altLang="ru-RU" smtClean="0"/>
              <a:t/>
            </a:r>
            <a:br>
              <a:rPr lang="ru-RU" altLang="ru-RU" smtClean="0"/>
            </a:br>
            <a:r>
              <a:rPr lang="ru-RU" altLang="ru-RU" smtClean="0">
                <a:latin typeface="Georgia" panose="02040502050405020303" pitchFamily="18" charset="0"/>
              </a:rPr>
              <a:t>А где-то он кончается!</a:t>
            </a:r>
            <a:r>
              <a:rPr lang="ru-RU" altLang="ru-RU" smtClean="0">
                <a:solidFill>
                  <a:srgbClr val="555555"/>
                </a:solidFill>
                <a:latin typeface="Georgia" panose="02040502050405020303" pitchFamily="18" charset="0"/>
              </a:rPr>
              <a:t> </a:t>
            </a:r>
            <a:endParaRPr lang="ru-RU" altLang="ru-RU" smtClean="0">
              <a:solidFill>
                <a:srgbClr val="FF0000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66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063" y="4652963"/>
            <a:ext cx="2543175" cy="151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>
          <a:xfrm>
            <a:off x="827088" y="4763"/>
            <a:ext cx="6870700" cy="936625"/>
          </a:xfrm>
        </p:spPr>
        <p:txBody>
          <a:bodyPr/>
          <a:lstStyle/>
          <a:p>
            <a:pPr eaLnBrk="1" hangingPunct="1"/>
            <a:r>
              <a:rPr lang="ru-RU" altLang="ru-RU" smtClean="0">
                <a:solidFill>
                  <a:schemeClr val="tx2"/>
                </a:solidFill>
              </a:rPr>
              <a:t>Домашнее задание</a:t>
            </a:r>
          </a:p>
        </p:txBody>
      </p:sp>
      <p:sp>
        <p:nvSpPr>
          <p:cNvPr id="27651" name="Rectangle 14"/>
          <p:cNvSpPr>
            <a:spLocks noChangeArrowheads="1"/>
          </p:cNvSpPr>
          <p:nvPr/>
        </p:nvSpPr>
        <p:spPr bwMode="auto">
          <a:xfrm>
            <a:off x="152400" y="152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solidFill>
                <a:srgbClr val="000000"/>
              </a:solidFill>
            </a:endParaRPr>
          </a:p>
        </p:txBody>
      </p:sp>
      <p:sp>
        <p:nvSpPr>
          <p:cNvPr id="27652" name="Прямоугольник 3"/>
          <p:cNvSpPr>
            <a:spLocks noChangeArrowheads="1"/>
          </p:cNvSpPr>
          <p:nvPr/>
        </p:nvSpPr>
        <p:spPr bwMode="auto">
          <a:xfrm>
            <a:off x="755650" y="1268413"/>
            <a:ext cx="7345363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algn="just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ru-RU" altLang="ru-RU" i="1" u="sng">
                <a:latin typeface="Times New Roman" panose="02020603050405020304" pitchFamily="18" charset="0"/>
                <a:cs typeface="Times New Roman" panose="02020603050405020304" pitchFamily="18" charset="0"/>
              </a:rPr>
              <a:t>Рисунок из углов (острого, прямого и тупого).</a:t>
            </a:r>
            <a:r>
              <a:rPr lang="ru-RU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27653" name="Прямоугольник 4"/>
          <p:cNvSpPr>
            <a:spLocks noChangeArrowheads="1"/>
          </p:cNvSpPr>
          <p:nvPr/>
        </p:nvSpPr>
        <p:spPr bwMode="auto">
          <a:xfrm>
            <a:off x="2987675" y="2924175"/>
            <a:ext cx="5238750" cy="332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ru-RU" altLang="ru-RU" sz="2800">
                <a:solidFill>
                  <a:srgbClr val="FF0000"/>
                </a:solidFill>
                <a:latin typeface="Times New Roman" panose="02020603050405020304" pitchFamily="18" charset="0"/>
                <a:cs typeface="Calibri" panose="020F0502020204030204" pitchFamily="34" charset="0"/>
              </a:rPr>
              <a:t>- Что нового узнали сегодня на уроке?</a:t>
            </a:r>
            <a:endParaRPr lang="ru-RU" altLang="ru-RU" sz="280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ru-RU" altLang="ru-RU" sz="2800">
                <a:solidFill>
                  <a:srgbClr val="FF0000"/>
                </a:solidFill>
                <a:latin typeface="Times New Roman" panose="02020603050405020304" pitchFamily="18" charset="0"/>
                <a:cs typeface="Calibri" panose="020F0502020204030204" pitchFamily="34" charset="0"/>
              </a:rPr>
              <a:t>- С какими жителями страны геометрии познакомил вас Малыш Гео?</a:t>
            </a:r>
            <a:endParaRPr lang="ru-RU" altLang="ru-RU" sz="280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7654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500" y="2924175"/>
            <a:ext cx="2543175" cy="151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3490913" y="2565400"/>
            <a:ext cx="2233612" cy="1706563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Arial" panose="020B0604020202020204" pitchFamily="34" charset="0"/>
            </a:endParaRPr>
          </a:p>
        </p:txBody>
      </p:sp>
      <p:sp>
        <p:nvSpPr>
          <p:cNvPr id="5123" name="Rectangle 3"/>
          <p:cNvSpPr>
            <a:spLocks noChangeArrowheads="1"/>
          </p:cNvSpPr>
          <p:nvPr/>
        </p:nvSpPr>
        <p:spPr bwMode="auto">
          <a:xfrm>
            <a:off x="5219700" y="3357563"/>
            <a:ext cx="482600" cy="914400"/>
          </a:xfrm>
          <a:prstGeom prst="rect">
            <a:avLst/>
          </a:prstGeom>
          <a:solidFill>
            <a:srgbClr val="9933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Arial" panose="020B0604020202020204" pitchFamily="34" charset="0"/>
            </a:endParaRPr>
          </a:p>
        </p:txBody>
      </p:sp>
      <p:sp>
        <p:nvSpPr>
          <p:cNvPr id="5124" name="Rectangle 4"/>
          <p:cNvSpPr>
            <a:spLocks noChangeArrowheads="1"/>
          </p:cNvSpPr>
          <p:nvPr/>
        </p:nvSpPr>
        <p:spPr bwMode="auto">
          <a:xfrm>
            <a:off x="3706813" y="2925763"/>
            <a:ext cx="411162" cy="409575"/>
          </a:xfrm>
          <a:prstGeom prst="rect">
            <a:avLst/>
          </a:prstGeom>
          <a:solidFill>
            <a:srgbClr val="CC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Arial" panose="020B0604020202020204" pitchFamily="34" charset="0"/>
            </a:endParaRPr>
          </a:p>
        </p:txBody>
      </p:sp>
      <p:sp>
        <p:nvSpPr>
          <p:cNvPr id="5125" name="Rectangle 5"/>
          <p:cNvSpPr>
            <a:spLocks noChangeArrowheads="1"/>
          </p:cNvSpPr>
          <p:nvPr/>
        </p:nvSpPr>
        <p:spPr bwMode="auto">
          <a:xfrm>
            <a:off x="4356100" y="2925763"/>
            <a:ext cx="411163" cy="409575"/>
          </a:xfrm>
          <a:prstGeom prst="rect">
            <a:avLst/>
          </a:prstGeom>
          <a:solidFill>
            <a:srgbClr val="CC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Arial" panose="020B0604020202020204" pitchFamily="34" charset="0"/>
            </a:endParaRPr>
          </a:p>
        </p:txBody>
      </p:sp>
      <p:sp>
        <p:nvSpPr>
          <p:cNvPr id="5126" name="AutoShape 6"/>
          <p:cNvSpPr>
            <a:spLocks noChangeArrowheads="1"/>
          </p:cNvSpPr>
          <p:nvPr/>
        </p:nvSpPr>
        <p:spPr bwMode="auto">
          <a:xfrm>
            <a:off x="3203575" y="2205038"/>
            <a:ext cx="2736850" cy="360362"/>
          </a:xfrm>
          <a:prstGeom prst="triangle">
            <a:avLst>
              <a:gd name="adj" fmla="val 50000"/>
            </a:avLst>
          </a:prstGeom>
          <a:solidFill>
            <a:srgbClr val="FF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Arial" panose="020B0604020202020204" pitchFamily="34" charset="0"/>
            </a:endParaRPr>
          </a:p>
        </p:txBody>
      </p:sp>
      <p:sp>
        <p:nvSpPr>
          <p:cNvPr id="5127" name="Rectangle 7"/>
          <p:cNvSpPr>
            <a:spLocks noChangeArrowheads="1"/>
          </p:cNvSpPr>
          <p:nvPr/>
        </p:nvSpPr>
        <p:spPr bwMode="auto">
          <a:xfrm>
            <a:off x="6516688" y="2565400"/>
            <a:ext cx="2233612" cy="1706563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Arial" panose="020B0604020202020204" pitchFamily="34" charset="0"/>
            </a:endParaRPr>
          </a:p>
        </p:txBody>
      </p:sp>
      <p:sp>
        <p:nvSpPr>
          <p:cNvPr id="5128" name="Rectangle 8"/>
          <p:cNvSpPr>
            <a:spLocks noChangeArrowheads="1"/>
          </p:cNvSpPr>
          <p:nvPr/>
        </p:nvSpPr>
        <p:spPr bwMode="auto">
          <a:xfrm>
            <a:off x="8243888" y="3357563"/>
            <a:ext cx="482600" cy="914400"/>
          </a:xfrm>
          <a:prstGeom prst="rect">
            <a:avLst/>
          </a:prstGeom>
          <a:solidFill>
            <a:srgbClr val="9933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Arial" panose="020B0604020202020204" pitchFamily="34" charset="0"/>
            </a:endParaRPr>
          </a:p>
        </p:txBody>
      </p:sp>
      <p:sp>
        <p:nvSpPr>
          <p:cNvPr id="5129" name="Rectangle 9"/>
          <p:cNvSpPr>
            <a:spLocks noChangeArrowheads="1"/>
          </p:cNvSpPr>
          <p:nvPr/>
        </p:nvSpPr>
        <p:spPr bwMode="auto">
          <a:xfrm>
            <a:off x="7308850" y="2925763"/>
            <a:ext cx="411163" cy="409575"/>
          </a:xfrm>
          <a:prstGeom prst="rect">
            <a:avLst/>
          </a:prstGeom>
          <a:solidFill>
            <a:srgbClr val="CC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Arial" panose="020B0604020202020204" pitchFamily="34" charset="0"/>
            </a:endParaRPr>
          </a:p>
        </p:txBody>
      </p:sp>
      <p:sp>
        <p:nvSpPr>
          <p:cNvPr id="5130" name="Rectangle 10"/>
          <p:cNvSpPr>
            <a:spLocks noChangeArrowheads="1"/>
          </p:cNvSpPr>
          <p:nvPr/>
        </p:nvSpPr>
        <p:spPr bwMode="auto">
          <a:xfrm>
            <a:off x="6659563" y="2925763"/>
            <a:ext cx="411162" cy="409575"/>
          </a:xfrm>
          <a:prstGeom prst="rect">
            <a:avLst/>
          </a:prstGeom>
          <a:solidFill>
            <a:srgbClr val="CC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Arial" panose="020B0604020202020204" pitchFamily="34" charset="0"/>
            </a:endParaRPr>
          </a:p>
        </p:txBody>
      </p:sp>
      <p:sp>
        <p:nvSpPr>
          <p:cNvPr id="5131" name="AutoShape 11"/>
          <p:cNvSpPr>
            <a:spLocks noChangeArrowheads="1"/>
          </p:cNvSpPr>
          <p:nvPr/>
        </p:nvSpPr>
        <p:spPr bwMode="auto">
          <a:xfrm>
            <a:off x="6227763" y="1628775"/>
            <a:ext cx="2736850" cy="936625"/>
          </a:xfrm>
          <a:prstGeom prst="triangle">
            <a:avLst>
              <a:gd name="adj" fmla="val 50000"/>
            </a:avLst>
          </a:prstGeom>
          <a:solidFill>
            <a:srgbClr val="FF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Arial" panose="020B0604020202020204" pitchFamily="34" charset="0"/>
            </a:endParaRPr>
          </a:p>
        </p:txBody>
      </p:sp>
      <p:sp>
        <p:nvSpPr>
          <p:cNvPr id="5132" name="Rectangle 12"/>
          <p:cNvSpPr>
            <a:spLocks noChangeArrowheads="1"/>
          </p:cNvSpPr>
          <p:nvPr/>
        </p:nvSpPr>
        <p:spPr bwMode="auto">
          <a:xfrm>
            <a:off x="539750" y="2565400"/>
            <a:ext cx="2233613" cy="1706563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Arial" panose="020B0604020202020204" pitchFamily="34" charset="0"/>
            </a:endParaRPr>
          </a:p>
        </p:txBody>
      </p:sp>
      <p:sp>
        <p:nvSpPr>
          <p:cNvPr id="5133" name="Rectangle 13"/>
          <p:cNvSpPr>
            <a:spLocks noChangeArrowheads="1"/>
          </p:cNvSpPr>
          <p:nvPr/>
        </p:nvSpPr>
        <p:spPr bwMode="auto">
          <a:xfrm>
            <a:off x="2268538" y="3357563"/>
            <a:ext cx="482600" cy="914400"/>
          </a:xfrm>
          <a:prstGeom prst="rect">
            <a:avLst/>
          </a:prstGeom>
          <a:solidFill>
            <a:srgbClr val="9933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Arial" panose="020B0604020202020204" pitchFamily="34" charset="0"/>
            </a:endParaRPr>
          </a:p>
        </p:txBody>
      </p:sp>
      <p:sp>
        <p:nvSpPr>
          <p:cNvPr id="5134" name="Rectangle 14"/>
          <p:cNvSpPr>
            <a:spLocks noChangeArrowheads="1"/>
          </p:cNvSpPr>
          <p:nvPr/>
        </p:nvSpPr>
        <p:spPr bwMode="auto">
          <a:xfrm>
            <a:off x="755650" y="2925763"/>
            <a:ext cx="411163" cy="409575"/>
          </a:xfrm>
          <a:prstGeom prst="rect">
            <a:avLst/>
          </a:prstGeom>
          <a:solidFill>
            <a:srgbClr val="CC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Arial" panose="020B0604020202020204" pitchFamily="34" charset="0"/>
            </a:endParaRPr>
          </a:p>
        </p:txBody>
      </p:sp>
      <p:sp>
        <p:nvSpPr>
          <p:cNvPr id="5135" name="Rectangle 15"/>
          <p:cNvSpPr>
            <a:spLocks noChangeArrowheads="1"/>
          </p:cNvSpPr>
          <p:nvPr/>
        </p:nvSpPr>
        <p:spPr bwMode="auto">
          <a:xfrm>
            <a:off x="1404938" y="2925763"/>
            <a:ext cx="411162" cy="409575"/>
          </a:xfrm>
          <a:prstGeom prst="rect">
            <a:avLst/>
          </a:prstGeom>
          <a:solidFill>
            <a:srgbClr val="CC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Arial" panose="020B0604020202020204" pitchFamily="34" charset="0"/>
            </a:endParaRPr>
          </a:p>
        </p:txBody>
      </p:sp>
      <p:sp>
        <p:nvSpPr>
          <p:cNvPr id="5136" name="AutoShape 16"/>
          <p:cNvSpPr>
            <a:spLocks noChangeArrowheads="1"/>
          </p:cNvSpPr>
          <p:nvPr/>
        </p:nvSpPr>
        <p:spPr bwMode="auto">
          <a:xfrm>
            <a:off x="539750" y="620713"/>
            <a:ext cx="2232025" cy="1943100"/>
          </a:xfrm>
          <a:prstGeom prst="triangle">
            <a:avLst>
              <a:gd name="adj" fmla="val 50000"/>
            </a:avLst>
          </a:prstGeom>
          <a:solidFill>
            <a:srgbClr val="FF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Arial" panose="020B0604020202020204" pitchFamily="34" charset="0"/>
            </a:endParaRPr>
          </a:p>
        </p:txBody>
      </p:sp>
      <p:sp>
        <p:nvSpPr>
          <p:cNvPr id="5137" name="Text Box 17"/>
          <p:cNvSpPr txBox="1">
            <a:spLocks noChangeArrowheads="1"/>
          </p:cNvSpPr>
          <p:nvPr/>
        </p:nvSpPr>
        <p:spPr bwMode="auto">
          <a:xfrm>
            <a:off x="2124075" y="5229225"/>
            <a:ext cx="6249988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2400" b="1">
                <a:solidFill>
                  <a:schemeClr val="accent2"/>
                </a:solidFill>
              </a:rPr>
              <a:t>Подумай, какая крыша лучше подходит для строительства? </a:t>
            </a:r>
          </a:p>
        </p:txBody>
      </p:sp>
      <p:sp>
        <p:nvSpPr>
          <p:cNvPr id="5139" name="Rectangle 19"/>
          <p:cNvSpPr>
            <a:spLocks noChangeArrowheads="1"/>
          </p:cNvSpPr>
          <p:nvPr/>
        </p:nvSpPr>
        <p:spPr bwMode="auto">
          <a:xfrm>
            <a:off x="1343025" y="3017838"/>
            <a:ext cx="6459538" cy="82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4800" b="1">
                <a:solidFill>
                  <a:srgbClr val="009900"/>
                </a:solidFill>
                <a:latin typeface="Arial" panose="020B0604020202020204" pitchFamily="34" charset="0"/>
              </a:rPr>
              <a:t>СПАСИБО ЗА УРОК !</a:t>
            </a:r>
          </a:p>
        </p:txBody>
      </p:sp>
      <p:pic>
        <p:nvPicPr>
          <p:cNvPr id="4" name="Рисунок 3" descr="a3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9563" y="0"/>
            <a:ext cx="2665412" cy="1928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 animBg="1"/>
      <p:bldP spid="5123" grpId="0" animBg="1"/>
      <p:bldP spid="5124" grpId="0" animBg="1"/>
      <p:bldP spid="5125" grpId="0" animBg="1"/>
      <p:bldP spid="5126" grpId="0" animBg="1"/>
      <p:bldP spid="5127" grpId="0" animBg="1"/>
      <p:bldP spid="5128" grpId="0" animBg="1"/>
      <p:bldP spid="5129" grpId="0" animBg="1"/>
      <p:bldP spid="5130" grpId="0" animBg="1"/>
      <p:bldP spid="5131" grpId="0" animBg="1"/>
      <p:bldP spid="5132" grpId="0" animBg="1"/>
      <p:bldP spid="5133" grpId="0" animBg="1"/>
      <p:bldP spid="5134" grpId="0" animBg="1"/>
      <p:bldP spid="5135" grpId="0" animBg="1"/>
      <p:bldP spid="5136" grpId="0" animBg="1"/>
      <p:bldP spid="5137" grpId="0"/>
      <p:bldP spid="513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mtClean="0">
                <a:solidFill>
                  <a:srgbClr val="FF0000"/>
                </a:solidFill>
              </a:rPr>
              <a:t>Наша школьная страна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 eaLnBrk="1" hangingPunct="1">
              <a:lnSpc>
                <a:spcPct val="80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2000" dirty="0">
                <a:solidFill>
                  <a:prstClr val="black"/>
                </a:solidFill>
              </a:rPr>
              <a:t>Не крутите пестрый глобус,</a:t>
            </a:r>
          </a:p>
          <a:p>
            <a:pPr marL="0" indent="0" algn="ctr" eaLnBrk="1" hangingPunct="1">
              <a:lnSpc>
                <a:spcPct val="80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2000" dirty="0">
                <a:solidFill>
                  <a:prstClr val="black"/>
                </a:solidFill>
              </a:rPr>
              <a:t>  Не найдете вы на нем</a:t>
            </a:r>
          </a:p>
          <a:p>
            <a:pPr marL="0" indent="0" algn="ctr" eaLnBrk="1" hangingPunct="1">
              <a:lnSpc>
                <a:spcPct val="80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2000" dirty="0">
                <a:solidFill>
                  <a:prstClr val="black"/>
                </a:solidFill>
              </a:rPr>
              <a:t>  Той страны, страны чудесной,</a:t>
            </a:r>
          </a:p>
          <a:p>
            <a:pPr marL="0" indent="0" algn="ctr" eaLnBrk="1" hangingPunct="1">
              <a:lnSpc>
                <a:spcPct val="80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2000" dirty="0">
                <a:solidFill>
                  <a:prstClr val="black"/>
                </a:solidFill>
              </a:rPr>
              <a:t>  О которой мы поем.</a:t>
            </a:r>
          </a:p>
          <a:p>
            <a:pPr marL="0" indent="0" algn="ctr" eaLnBrk="1" hangingPunct="1">
              <a:lnSpc>
                <a:spcPct val="80000"/>
              </a:lnSpc>
              <a:spcBef>
                <a:spcPct val="0"/>
              </a:spcBef>
              <a:buFontTx/>
              <a:buNone/>
              <a:defRPr/>
            </a:pPr>
            <a:endParaRPr lang="ru-RU" altLang="ru-RU" sz="2000" dirty="0">
              <a:solidFill>
                <a:prstClr val="black"/>
              </a:solidFill>
            </a:endParaRPr>
          </a:p>
          <a:p>
            <a:pPr marL="0" indent="0" algn="ctr" eaLnBrk="1" hangingPunct="1">
              <a:lnSpc>
                <a:spcPct val="80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2000" dirty="0">
                <a:solidFill>
                  <a:prstClr val="black"/>
                </a:solidFill>
              </a:rPr>
              <a:t>  В той стране живут фигуры,</a:t>
            </a:r>
          </a:p>
          <a:p>
            <a:pPr marL="0" indent="0" algn="ctr" eaLnBrk="1" hangingPunct="1">
              <a:lnSpc>
                <a:spcPct val="80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2000" dirty="0">
                <a:solidFill>
                  <a:prstClr val="black"/>
                </a:solidFill>
              </a:rPr>
              <a:t>  Линии, точки и тела,</a:t>
            </a:r>
          </a:p>
          <a:p>
            <a:pPr marL="0" indent="0" algn="ctr" eaLnBrk="1" hangingPunct="1">
              <a:lnSpc>
                <a:spcPct val="80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2000" dirty="0">
                <a:solidFill>
                  <a:prstClr val="black"/>
                </a:solidFill>
              </a:rPr>
              <a:t>  Треугольники, квадраты,</a:t>
            </a:r>
          </a:p>
          <a:p>
            <a:pPr marL="0" indent="0" algn="ctr" eaLnBrk="1" hangingPunct="1">
              <a:lnSpc>
                <a:spcPct val="80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2000" dirty="0">
                <a:solidFill>
                  <a:prstClr val="black"/>
                </a:solidFill>
              </a:rPr>
              <a:t>  Вот такие, брат дела!</a:t>
            </a:r>
          </a:p>
          <a:p>
            <a:pPr marL="0" indent="0" algn="ctr" eaLnBrk="1" hangingPunct="1">
              <a:lnSpc>
                <a:spcPct val="80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2000" dirty="0">
                <a:solidFill>
                  <a:prstClr val="black"/>
                </a:solidFill>
              </a:rPr>
              <a:t>  </a:t>
            </a:r>
          </a:p>
          <a:p>
            <a:pPr marL="0" indent="0" algn="ctr" eaLnBrk="1" hangingPunct="1">
              <a:lnSpc>
                <a:spcPct val="80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2000" dirty="0">
                <a:solidFill>
                  <a:prstClr val="black"/>
                </a:solidFill>
              </a:rPr>
              <a:t>  Пусть в эту страну</a:t>
            </a:r>
          </a:p>
          <a:p>
            <a:pPr marL="0" indent="0" algn="ctr" eaLnBrk="1" hangingPunct="1">
              <a:lnSpc>
                <a:spcPct val="80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2000" dirty="0">
                <a:solidFill>
                  <a:prstClr val="black"/>
                </a:solidFill>
              </a:rPr>
              <a:t>  Не идут, не идут поезда.</a:t>
            </a:r>
          </a:p>
          <a:p>
            <a:pPr marL="0" indent="0" algn="ctr" eaLnBrk="1" hangingPunct="1">
              <a:lnSpc>
                <a:spcPct val="80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2000" dirty="0">
                <a:solidFill>
                  <a:prstClr val="black"/>
                </a:solidFill>
              </a:rPr>
              <a:t>  Страна Геометрия </a:t>
            </a:r>
          </a:p>
          <a:p>
            <a:pPr marL="0" indent="0" algn="ctr" eaLnBrk="1" hangingPunct="1">
              <a:lnSpc>
                <a:spcPct val="80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2000" dirty="0">
                <a:solidFill>
                  <a:prstClr val="black"/>
                </a:solidFill>
              </a:rPr>
              <a:t>  Рядом с нами в школе всегда. </a:t>
            </a:r>
          </a:p>
          <a:p>
            <a:pPr eaLnBrk="1" hangingPunct="1">
              <a:defRPr/>
            </a:pP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title"/>
          </p:nvPr>
        </p:nvSpPr>
        <p:spPr>
          <a:xfrm>
            <a:off x="685800" y="152400"/>
            <a:ext cx="7126288" cy="1260475"/>
          </a:xfrm>
        </p:spPr>
        <p:txBody>
          <a:bodyPr/>
          <a:lstStyle/>
          <a:p>
            <a:pPr eaLnBrk="1" hangingPunct="1"/>
            <a:r>
              <a:rPr lang="ru-RU" altLang="ru-RU" smtClean="0">
                <a:solidFill>
                  <a:srgbClr val="FF0000"/>
                </a:solidFill>
              </a:rPr>
              <a:t>Проверка домашнего задания</a:t>
            </a:r>
          </a:p>
        </p:txBody>
      </p:sp>
      <p:sp>
        <p:nvSpPr>
          <p:cNvPr id="13315" name="Объект 2"/>
          <p:cNvSpPr>
            <a:spLocks noGrp="1"/>
          </p:cNvSpPr>
          <p:nvPr>
            <p:ph idx="1"/>
          </p:nvPr>
        </p:nvSpPr>
        <p:spPr>
          <a:xfrm>
            <a:off x="250825" y="1341438"/>
            <a:ext cx="7850188" cy="2159000"/>
          </a:xfrm>
        </p:spPr>
        <p:txBody>
          <a:bodyPr/>
          <a:lstStyle/>
          <a:p>
            <a:pPr marL="0" indent="0" algn="just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ru-RU" altLang="ru-RU" sz="1000" smtClean="0">
                <a:solidFill>
                  <a:srgbClr val="000000"/>
                </a:solidFill>
              </a:rPr>
              <a:t> </a:t>
            </a:r>
            <a:r>
              <a:rPr lang="ru-RU" altLang="ru-RU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Разукрасить подарок малышу Гео</a:t>
            </a:r>
          </a:p>
          <a:p>
            <a:pPr marL="0" indent="0">
              <a:lnSpc>
                <a:spcPct val="150000"/>
              </a:lnSpc>
              <a:spcAft>
                <a:spcPts val="1000"/>
              </a:spcAft>
              <a:buFontTx/>
              <a:buNone/>
            </a:pPr>
            <a:endParaRPr lang="ru-RU" altLang="ru-RU" smtClean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5963" y="1484313"/>
            <a:ext cx="2857500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7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3" y="2219325"/>
            <a:ext cx="2859087" cy="2859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8" name="Picture 4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9200" y="3860800"/>
            <a:ext cx="2857500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813" y="723900"/>
            <a:ext cx="5924550" cy="61341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7883525" y="3141663"/>
            <a:ext cx="1154113" cy="1130300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Arial" panose="020B0604020202020204" pitchFamily="34" charset="0"/>
            </a:endParaRP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8675688" y="3644900"/>
            <a:ext cx="338137" cy="627063"/>
          </a:xfrm>
          <a:prstGeom prst="rect">
            <a:avLst/>
          </a:prstGeom>
          <a:solidFill>
            <a:srgbClr val="9933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Arial" panose="020B0604020202020204" pitchFamily="34" charset="0"/>
            </a:endParaRPr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7954963" y="3284538"/>
            <a:ext cx="411162" cy="409575"/>
          </a:xfrm>
          <a:prstGeom prst="rect">
            <a:avLst/>
          </a:prstGeom>
          <a:solidFill>
            <a:srgbClr val="CC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Arial" panose="020B0604020202020204" pitchFamily="34" charset="0"/>
            </a:endParaRPr>
          </a:p>
        </p:txBody>
      </p:sp>
      <p:sp>
        <p:nvSpPr>
          <p:cNvPr id="14342" name="AutoShape 6"/>
          <p:cNvSpPr>
            <a:spLocks noChangeArrowheads="1"/>
          </p:cNvSpPr>
          <p:nvPr/>
        </p:nvSpPr>
        <p:spPr bwMode="auto">
          <a:xfrm>
            <a:off x="7667625" y="2492375"/>
            <a:ext cx="1476375" cy="649288"/>
          </a:xfrm>
          <a:prstGeom prst="triangle">
            <a:avLst>
              <a:gd name="adj" fmla="val 50000"/>
            </a:avLst>
          </a:prstGeom>
          <a:solidFill>
            <a:srgbClr val="FF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Arial" panose="020B0604020202020204" pitchFamily="34" charset="0"/>
            </a:endParaRPr>
          </a:p>
        </p:txBody>
      </p:sp>
      <p:sp>
        <p:nvSpPr>
          <p:cNvPr id="13319" name="Line 7"/>
          <p:cNvSpPr>
            <a:spLocks noChangeShapeType="1"/>
          </p:cNvSpPr>
          <p:nvPr/>
        </p:nvSpPr>
        <p:spPr bwMode="auto">
          <a:xfrm>
            <a:off x="1979613" y="1341438"/>
            <a:ext cx="2520950" cy="2592387"/>
          </a:xfrm>
          <a:prstGeom prst="line">
            <a:avLst/>
          </a:prstGeom>
          <a:noFill/>
          <a:ln w="1270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pic>
        <p:nvPicPr>
          <p:cNvPr id="14344" name="Picture 8" descr="malchik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050" y="2852738"/>
            <a:ext cx="1793875" cy="316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24" name="Arc 12"/>
          <p:cNvSpPr>
            <a:spLocks/>
          </p:cNvSpPr>
          <p:nvPr/>
        </p:nvSpPr>
        <p:spPr bwMode="auto">
          <a:xfrm rot="1284153">
            <a:off x="3814763" y="3168650"/>
            <a:ext cx="1470025" cy="985838"/>
          </a:xfrm>
          <a:custGeom>
            <a:avLst/>
            <a:gdLst>
              <a:gd name="T0" fmla="*/ 0 w 34811"/>
              <a:gd name="T1" fmla="*/ 823043376 h 21600"/>
              <a:gd name="T2" fmla="*/ 2147483646 w 34811"/>
              <a:gd name="T3" fmla="*/ 852135501 h 21600"/>
              <a:gd name="T4" fmla="*/ 1302252332 w 34811"/>
              <a:gd name="T5" fmla="*/ 2053568330 h 21600"/>
              <a:gd name="T6" fmla="*/ 0 60000 65536"/>
              <a:gd name="T7" fmla="*/ 0 60000 65536"/>
              <a:gd name="T8" fmla="*/ 0 60000 65536"/>
              <a:gd name="T9" fmla="*/ 0 w 34811"/>
              <a:gd name="T10" fmla="*/ 0 h 21600"/>
              <a:gd name="T11" fmla="*/ 34811 w 34811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34811" h="21600" fill="none" extrusionOk="0">
                <a:moveTo>
                  <a:pt x="0" y="8657"/>
                </a:moveTo>
                <a:cubicBezTo>
                  <a:pt x="4078" y="3208"/>
                  <a:pt x="10486" y="-1"/>
                  <a:pt x="17293" y="0"/>
                </a:cubicBezTo>
                <a:cubicBezTo>
                  <a:pt x="24233" y="0"/>
                  <a:pt x="30750" y="3334"/>
                  <a:pt x="34810" y="8963"/>
                </a:cubicBezTo>
              </a:path>
              <a:path w="34811" h="21600" stroke="0" extrusionOk="0">
                <a:moveTo>
                  <a:pt x="0" y="8657"/>
                </a:moveTo>
                <a:cubicBezTo>
                  <a:pt x="4078" y="3208"/>
                  <a:pt x="10486" y="-1"/>
                  <a:pt x="17293" y="0"/>
                </a:cubicBezTo>
                <a:cubicBezTo>
                  <a:pt x="24233" y="0"/>
                  <a:pt x="30750" y="3334"/>
                  <a:pt x="34810" y="8963"/>
                </a:cubicBezTo>
                <a:lnTo>
                  <a:pt x="17293" y="21600"/>
                </a:lnTo>
                <a:lnTo>
                  <a:pt x="0" y="8657"/>
                </a:lnTo>
                <a:close/>
              </a:path>
            </a:pathLst>
          </a:custGeom>
          <a:noFill/>
          <a:ln w="57150">
            <a:solidFill>
              <a:schemeClr val="accent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pic>
        <p:nvPicPr>
          <p:cNvPr id="13325" name="Picture 13" descr="pauk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282260" flipH="1" flipV="1">
            <a:off x="6588125" y="3284538"/>
            <a:ext cx="1584325" cy="1198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26" name="Line 14"/>
          <p:cNvSpPr>
            <a:spLocks noChangeShapeType="1"/>
          </p:cNvSpPr>
          <p:nvPr/>
        </p:nvSpPr>
        <p:spPr bwMode="auto">
          <a:xfrm flipH="1">
            <a:off x="4500563" y="3933825"/>
            <a:ext cx="3095625" cy="0"/>
          </a:xfrm>
          <a:prstGeom prst="line">
            <a:avLst/>
          </a:prstGeom>
          <a:noFill/>
          <a:ln w="1270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3327" name="Line 15"/>
          <p:cNvSpPr>
            <a:spLocks noChangeShapeType="1"/>
          </p:cNvSpPr>
          <p:nvPr/>
        </p:nvSpPr>
        <p:spPr bwMode="auto">
          <a:xfrm flipH="1" flipV="1">
            <a:off x="4500563" y="1125538"/>
            <a:ext cx="71437" cy="2735262"/>
          </a:xfrm>
          <a:prstGeom prst="line">
            <a:avLst/>
          </a:prstGeom>
          <a:noFill/>
          <a:ln w="1270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3328" name="Arc 16"/>
          <p:cNvSpPr>
            <a:spLocks/>
          </p:cNvSpPr>
          <p:nvPr/>
        </p:nvSpPr>
        <p:spPr bwMode="auto">
          <a:xfrm rot="1094698">
            <a:off x="4297363" y="2935288"/>
            <a:ext cx="1508125" cy="1849437"/>
          </a:xfrm>
          <a:custGeom>
            <a:avLst/>
            <a:gdLst>
              <a:gd name="T0" fmla="*/ 0 w 17701"/>
              <a:gd name="T1" fmla="*/ 4391385 h 21600"/>
              <a:gd name="T2" fmla="*/ 2147483646 w 17701"/>
              <a:gd name="T3" fmla="*/ 2147483646 h 21600"/>
              <a:gd name="T4" fmla="*/ 335832114 w 17701"/>
              <a:gd name="T5" fmla="*/ 2147483646 h 21600"/>
              <a:gd name="T6" fmla="*/ 0 60000 65536"/>
              <a:gd name="T7" fmla="*/ 0 60000 65536"/>
              <a:gd name="T8" fmla="*/ 0 60000 65536"/>
              <a:gd name="T9" fmla="*/ 0 w 17701"/>
              <a:gd name="T10" fmla="*/ 0 h 21600"/>
              <a:gd name="T11" fmla="*/ 17701 w 17701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7701" h="21600" fill="none" extrusionOk="0">
                <a:moveTo>
                  <a:pt x="-1" y="6"/>
                </a:moveTo>
                <a:cubicBezTo>
                  <a:pt x="180" y="2"/>
                  <a:pt x="361" y="-1"/>
                  <a:pt x="543" y="0"/>
                </a:cubicBezTo>
                <a:cubicBezTo>
                  <a:pt x="7270" y="0"/>
                  <a:pt x="13614" y="3134"/>
                  <a:pt x="17701" y="8478"/>
                </a:cubicBezTo>
              </a:path>
              <a:path w="17701" h="21600" stroke="0" extrusionOk="0">
                <a:moveTo>
                  <a:pt x="-1" y="6"/>
                </a:moveTo>
                <a:cubicBezTo>
                  <a:pt x="180" y="2"/>
                  <a:pt x="361" y="-1"/>
                  <a:pt x="543" y="0"/>
                </a:cubicBezTo>
                <a:cubicBezTo>
                  <a:pt x="7270" y="0"/>
                  <a:pt x="13614" y="3134"/>
                  <a:pt x="17701" y="8478"/>
                </a:cubicBezTo>
                <a:lnTo>
                  <a:pt x="543" y="21600"/>
                </a:lnTo>
                <a:lnTo>
                  <a:pt x="-1" y="6"/>
                </a:lnTo>
                <a:close/>
              </a:path>
            </a:pathLst>
          </a:custGeom>
          <a:noFill/>
          <a:ln w="57150">
            <a:solidFill>
              <a:schemeClr val="accent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4350" name="Oval 17"/>
          <p:cNvSpPr>
            <a:spLocks noChangeArrowheads="1"/>
          </p:cNvSpPr>
          <p:nvPr/>
        </p:nvSpPr>
        <p:spPr bwMode="auto">
          <a:xfrm>
            <a:off x="4427538" y="3789363"/>
            <a:ext cx="215900" cy="215900"/>
          </a:xfrm>
          <a:prstGeom prst="ellipse">
            <a:avLst/>
          </a:prstGeom>
          <a:solidFill>
            <a:srgbClr val="DF290B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Arial" panose="020B0604020202020204" pitchFamily="34" charset="0"/>
            </a:endParaRPr>
          </a:p>
        </p:txBody>
      </p:sp>
      <p:sp>
        <p:nvSpPr>
          <p:cNvPr id="13322" name="AutoShape 10"/>
          <p:cNvSpPr>
            <a:spLocks noChangeArrowheads="1"/>
          </p:cNvSpPr>
          <p:nvPr/>
        </p:nvSpPr>
        <p:spPr bwMode="auto">
          <a:xfrm rot="18807205" flipH="1">
            <a:off x="4783138" y="2355850"/>
            <a:ext cx="1916112" cy="585788"/>
          </a:xfrm>
          <a:prstGeom prst="notchedRightArrow">
            <a:avLst>
              <a:gd name="adj1" fmla="val 50000"/>
              <a:gd name="adj2" fmla="val 81775"/>
            </a:avLst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>
                <a:solidFill>
                  <a:schemeClr val="bg1"/>
                </a:solidFill>
                <a:latin typeface="Arial" panose="020B0604020202020204" pitchFamily="34" charset="0"/>
              </a:rPr>
              <a:t>Тупой угол</a:t>
            </a:r>
            <a:endParaRPr lang="ru-RU" altLang="ru-RU" sz="1800">
              <a:latin typeface="Arial" panose="020B0604020202020204" pitchFamily="34" charset="0"/>
            </a:endParaRPr>
          </a:p>
        </p:txBody>
      </p:sp>
      <p:pic>
        <p:nvPicPr>
          <p:cNvPr id="14352" name="Picture 18" descr="tree10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260350"/>
            <a:ext cx="954088" cy="1276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31" name="Picture 19" descr="pauk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278555" flipH="1">
            <a:off x="1119981" y="472282"/>
            <a:ext cx="1690687" cy="155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-0.02593 C -0.11406 0.00185 -0.22709 0.03032 -0.32726 -0.03241 C -0.42726 -0.09444 -0.55486 -0.33796 -0.60035 -0.39884 " pathEditMode="relative" rAng="0" ptsTypes="aaA">
                                      <p:cBhvr>
                                        <p:cTn id="6" dur="3000" fill="hold"/>
                                        <p:tgtEl>
                                          <p:spTgt spid="133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017" y="-1583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33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33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3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2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Line 2"/>
          <p:cNvSpPr>
            <a:spLocks noChangeShapeType="1"/>
          </p:cNvSpPr>
          <p:nvPr/>
        </p:nvSpPr>
        <p:spPr bwMode="auto">
          <a:xfrm flipH="1">
            <a:off x="4932363" y="1125538"/>
            <a:ext cx="2305050" cy="5040312"/>
          </a:xfrm>
          <a:prstGeom prst="line">
            <a:avLst/>
          </a:prstGeom>
          <a:noFill/>
          <a:ln w="57150">
            <a:solidFill>
              <a:srgbClr val="99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4339" name="Line 3"/>
          <p:cNvSpPr>
            <a:spLocks noChangeShapeType="1"/>
          </p:cNvSpPr>
          <p:nvPr/>
        </p:nvSpPr>
        <p:spPr bwMode="auto">
          <a:xfrm>
            <a:off x="3708400" y="4076700"/>
            <a:ext cx="4284663" cy="0"/>
          </a:xfrm>
          <a:prstGeom prst="line">
            <a:avLst/>
          </a:prstGeom>
          <a:noFill/>
          <a:ln w="57150">
            <a:solidFill>
              <a:srgbClr val="99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4340" name="Line 4"/>
          <p:cNvSpPr>
            <a:spLocks noChangeShapeType="1"/>
          </p:cNvSpPr>
          <p:nvPr/>
        </p:nvSpPr>
        <p:spPr bwMode="auto">
          <a:xfrm flipH="1">
            <a:off x="2987675" y="4076700"/>
            <a:ext cx="2879725" cy="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4341" name="Line 5"/>
          <p:cNvSpPr>
            <a:spLocks noChangeShapeType="1"/>
          </p:cNvSpPr>
          <p:nvPr/>
        </p:nvSpPr>
        <p:spPr bwMode="auto">
          <a:xfrm flipH="1">
            <a:off x="5867400" y="1125538"/>
            <a:ext cx="1368425" cy="295275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5366" name="Rectangle 6"/>
          <p:cNvSpPr>
            <a:spLocks noChangeArrowheads="1"/>
          </p:cNvSpPr>
          <p:nvPr/>
        </p:nvSpPr>
        <p:spPr bwMode="auto">
          <a:xfrm>
            <a:off x="4427538" y="260350"/>
            <a:ext cx="4160837" cy="579438"/>
          </a:xfrm>
          <a:prstGeom prst="rect">
            <a:avLst/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b="1" i="1">
                <a:solidFill>
                  <a:schemeClr val="bg1"/>
                </a:solidFill>
                <a:latin typeface="Arial" panose="020B0604020202020204" pitchFamily="34" charset="0"/>
              </a:rPr>
              <a:t>Работа в тетради</a:t>
            </a:r>
          </a:p>
        </p:txBody>
      </p:sp>
      <p:sp>
        <p:nvSpPr>
          <p:cNvPr id="14343" name="AutoShape 7"/>
          <p:cNvSpPr>
            <a:spLocks noChangeArrowheads="1"/>
          </p:cNvSpPr>
          <p:nvPr/>
        </p:nvSpPr>
        <p:spPr bwMode="auto">
          <a:xfrm rot="8322519" flipH="1" flipV="1">
            <a:off x="2700338" y="3573463"/>
            <a:ext cx="936625" cy="647700"/>
          </a:xfrm>
          <a:prstGeom prst="curvedDownArrow">
            <a:avLst>
              <a:gd name="adj1" fmla="val 28922"/>
              <a:gd name="adj2" fmla="val 57843"/>
              <a:gd name="adj3" fmla="val 33333"/>
            </a:avLst>
          </a:prstGeom>
          <a:solidFill>
            <a:schemeClr val="accent1"/>
          </a:solidFill>
          <a:ln w="9525">
            <a:solidFill>
              <a:srgbClr val="9900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Arial" panose="020B0604020202020204" pitchFamily="34" charset="0"/>
            </a:endParaRPr>
          </a:p>
        </p:txBody>
      </p:sp>
      <p:sp>
        <p:nvSpPr>
          <p:cNvPr id="14344" name="Rectangle 8"/>
          <p:cNvSpPr>
            <a:spLocks noChangeArrowheads="1"/>
          </p:cNvSpPr>
          <p:nvPr/>
        </p:nvSpPr>
        <p:spPr bwMode="auto">
          <a:xfrm>
            <a:off x="1403350" y="4365625"/>
            <a:ext cx="376713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 b="1">
                <a:solidFill>
                  <a:srgbClr val="990000"/>
                </a:solidFill>
                <a:latin typeface="Arial" panose="020B0604020202020204" pitchFamily="34" charset="0"/>
              </a:rPr>
              <a:t>Горизонтальная  линия</a:t>
            </a:r>
          </a:p>
        </p:txBody>
      </p:sp>
      <p:sp>
        <p:nvSpPr>
          <p:cNvPr id="14345" name="Rectangle 9"/>
          <p:cNvSpPr>
            <a:spLocks noChangeArrowheads="1"/>
          </p:cNvSpPr>
          <p:nvPr/>
        </p:nvSpPr>
        <p:spPr bwMode="auto">
          <a:xfrm>
            <a:off x="3708400" y="1628775"/>
            <a:ext cx="2921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 b="1">
                <a:solidFill>
                  <a:srgbClr val="990000"/>
                </a:solidFill>
                <a:latin typeface="Arial" panose="020B0604020202020204" pitchFamily="34" charset="0"/>
              </a:rPr>
              <a:t>Наклонная  линия</a:t>
            </a:r>
          </a:p>
        </p:txBody>
      </p:sp>
      <p:sp>
        <p:nvSpPr>
          <p:cNvPr id="14346" name="AutoShape 10"/>
          <p:cNvSpPr>
            <a:spLocks noChangeArrowheads="1"/>
          </p:cNvSpPr>
          <p:nvPr/>
        </p:nvSpPr>
        <p:spPr bwMode="auto">
          <a:xfrm rot="9856875" flipH="1" flipV="1">
            <a:off x="5792788" y="841375"/>
            <a:ext cx="1341437" cy="757238"/>
          </a:xfrm>
          <a:prstGeom prst="curvedDownArrow">
            <a:avLst>
              <a:gd name="adj1" fmla="val 35430"/>
              <a:gd name="adj2" fmla="val 70859"/>
              <a:gd name="adj3" fmla="val 33333"/>
            </a:avLst>
          </a:prstGeom>
          <a:solidFill>
            <a:schemeClr val="accent1"/>
          </a:solidFill>
          <a:ln w="9525">
            <a:solidFill>
              <a:srgbClr val="9900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4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ptsTypes="">
                                      <p:cBhvr>
                                        <p:cTn id="51" dur="2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2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ptsTypes="">
                                      <p:cBhvr>
                                        <p:cTn id="53" dur="20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3" grpId="0" animBg="1"/>
      <p:bldP spid="14343" grpId="1" animBg="1"/>
      <p:bldP spid="14344" grpId="0"/>
      <p:bldP spid="14344" grpId="1"/>
      <p:bldP spid="14345" grpId="0"/>
      <p:bldP spid="14345" grpId="1"/>
      <p:bldP spid="14346" grpId="0" animBg="1"/>
      <p:bldP spid="14346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38" name="AutoShape 22"/>
          <p:cNvSpPr>
            <a:spLocks noChangeArrowheads="1"/>
          </p:cNvSpPr>
          <p:nvPr/>
        </p:nvSpPr>
        <p:spPr bwMode="auto">
          <a:xfrm>
            <a:off x="0" y="0"/>
            <a:ext cx="3657600" cy="5181600"/>
          </a:xfrm>
          <a:prstGeom prst="wedgeRoundRectCallout">
            <a:avLst>
              <a:gd name="adj1" fmla="val 42796"/>
              <a:gd name="adj2" fmla="val 59713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400">
                <a:latin typeface="Arial" panose="020B0604020202020204" pitchFamily="34" charset="0"/>
              </a:rPr>
              <a:t>А  я  помогу  построить 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>
                <a:solidFill>
                  <a:srgbClr val="CC3300"/>
                </a:solidFill>
                <a:latin typeface="Arial" panose="020B0604020202020204" pitchFamily="34" charset="0"/>
              </a:rPr>
              <a:t>тупой  угол</a:t>
            </a:r>
            <a:endParaRPr lang="ru-RU" altLang="ru-RU" sz="1200">
              <a:solidFill>
                <a:srgbClr val="CC3300"/>
              </a:solidFill>
              <a:latin typeface="Arial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200">
              <a:solidFill>
                <a:srgbClr val="CC3300"/>
              </a:solidFill>
              <a:latin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AutoNum type="arabicPeriod"/>
            </a:pPr>
            <a:r>
              <a:rPr lang="ru-RU" altLang="ru-RU" sz="2400">
                <a:latin typeface="Arial" panose="020B0604020202020204" pitchFamily="34" charset="0"/>
              </a:rPr>
              <a:t> Возьмите  линейку  и  карандаш.</a:t>
            </a:r>
          </a:p>
          <a:p>
            <a:pPr eaLnBrk="1" hangingPunct="1">
              <a:spcBef>
                <a:spcPct val="0"/>
              </a:spcBef>
              <a:buFontTx/>
              <a:buAutoNum type="arabicPeriod"/>
            </a:pPr>
            <a:r>
              <a:rPr lang="ru-RU" altLang="ru-RU" sz="2400">
                <a:latin typeface="Arial" panose="020B0604020202020204" pitchFamily="34" charset="0"/>
              </a:rPr>
              <a:t> Проведите  прямую  линию</a:t>
            </a:r>
          </a:p>
          <a:p>
            <a:pPr eaLnBrk="1" hangingPunct="1">
              <a:spcBef>
                <a:spcPct val="0"/>
              </a:spcBef>
              <a:buFontTx/>
              <a:buAutoNum type="arabicPeriod"/>
            </a:pPr>
            <a:r>
              <a:rPr lang="ru-RU" altLang="ru-RU" sz="2400">
                <a:latin typeface="Arial" panose="020B0604020202020204" pitchFamily="34" charset="0"/>
              </a:rPr>
              <a:t> А  затем  ещё  одну,  как  у  меня</a:t>
            </a:r>
          </a:p>
          <a:p>
            <a:pPr eaLnBrk="1" hangingPunct="1">
              <a:spcBef>
                <a:spcPct val="0"/>
              </a:spcBef>
              <a:buFontTx/>
              <a:buAutoNum type="arabicPeriod"/>
            </a:pPr>
            <a:r>
              <a:rPr lang="ru-RU" altLang="ru-RU" sz="2400">
                <a:latin typeface="Arial" panose="020B0604020202020204" pitchFamily="34" charset="0"/>
              </a:rPr>
              <a:t> Приложите  треугольник.  Что  скажете?</a:t>
            </a:r>
          </a:p>
        </p:txBody>
      </p:sp>
      <p:grpSp>
        <p:nvGrpSpPr>
          <p:cNvPr id="2" name="Group 23"/>
          <p:cNvGrpSpPr>
            <a:grpSpLocks/>
          </p:cNvGrpSpPr>
          <p:nvPr/>
        </p:nvGrpSpPr>
        <p:grpSpPr bwMode="auto">
          <a:xfrm rot="1250717">
            <a:off x="5943600" y="4953000"/>
            <a:ext cx="2895600" cy="1406525"/>
            <a:chOff x="1632" y="2352"/>
            <a:chExt cx="2415" cy="1304"/>
          </a:xfrm>
        </p:grpSpPr>
        <p:sp>
          <p:nvSpPr>
            <p:cNvPr id="16480" name="Freeform 24"/>
            <p:cNvSpPr>
              <a:spLocks noEditPoints="1"/>
            </p:cNvSpPr>
            <p:nvPr/>
          </p:nvSpPr>
          <p:spPr bwMode="auto">
            <a:xfrm>
              <a:off x="1632" y="2352"/>
              <a:ext cx="2415" cy="1304"/>
            </a:xfrm>
            <a:custGeom>
              <a:avLst/>
              <a:gdLst>
                <a:gd name="T0" fmla="*/ 0 w 4829"/>
                <a:gd name="T1" fmla="*/ 478 h 2610"/>
                <a:gd name="T2" fmla="*/ 1134 w 4829"/>
                <a:gd name="T3" fmla="*/ 0 h 2610"/>
                <a:gd name="T4" fmla="*/ 1208 w 4829"/>
                <a:gd name="T5" fmla="*/ 173 h 2610"/>
                <a:gd name="T6" fmla="*/ 74 w 4829"/>
                <a:gd name="T7" fmla="*/ 652 h 2610"/>
                <a:gd name="T8" fmla="*/ 0 w 4829"/>
                <a:gd name="T9" fmla="*/ 478 h 2610"/>
                <a:gd name="T10" fmla="*/ 85 w 4829"/>
                <a:gd name="T11" fmla="*/ 577 h 2610"/>
                <a:gd name="T12" fmla="*/ 79 w 4829"/>
                <a:gd name="T13" fmla="*/ 572 h 2610"/>
                <a:gd name="T14" fmla="*/ 73 w 4829"/>
                <a:gd name="T15" fmla="*/ 569 h 2610"/>
                <a:gd name="T16" fmla="*/ 66 w 4829"/>
                <a:gd name="T17" fmla="*/ 567 h 2610"/>
                <a:gd name="T18" fmla="*/ 61 w 4829"/>
                <a:gd name="T19" fmla="*/ 568 h 2610"/>
                <a:gd name="T20" fmla="*/ 56 w 4829"/>
                <a:gd name="T21" fmla="*/ 569 h 2610"/>
                <a:gd name="T22" fmla="*/ 53 w 4829"/>
                <a:gd name="T23" fmla="*/ 572 h 2610"/>
                <a:gd name="T24" fmla="*/ 52 w 4829"/>
                <a:gd name="T25" fmla="*/ 576 h 2610"/>
                <a:gd name="T26" fmla="*/ 54 w 4829"/>
                <a:gd name="T27" fmla="*/ 581 h 2610"/>
                <a:gd name="T28" fmla="*/ 56 w 4829"/>
                <a:gd name="T29" fmla="*/ 586 h 2610"/>
                <a:gd name="T30" fmla="*/ 58 w 4829"/>
                <a:gd name="T31" fmla="*/ 590 h 2610"/>
                <a:gd name="T32" fmla="*/ 61 w 4829"/>
                <a:gd name="T33" fmla="*/ 594 h 2610"/>
                <a:gd name="T34" fmla="*/ 66 w 4829"/>
                <a:gd name="T35" fmla="*/ 597 h 2610"/>
                <a:gd name="T36" fmla="*/ 72 w 4829"/>
                <a:gd name="T37" fmla="*/ 601 h 2610"/>
                <a:gd name="T38" fmla="*/ 80 w 4829"/>
                <a:gd name="T39" fmla="*/ 606 h 2610"/>
                <a:gd name="T40" fmla="*/ 91 w 4829"/>
                <a:gd name="T41" fmla="*/ 613 h 2610"/>
                <a:gd name="T42" fmla="*/ 106 w 4829"/>
                <a:gd name="T43" fmla="*/ 621 h 2610"/>
                <a:gd name="T44" fmla="*/ 105 w 4829"/>
                <a:gd name="T45" fmla="*/ 613 h 2610"/>
                <a:gd name="T46" fmla="*/ 106 w 4829"/>
                <a:gd name="T47" fmla="*/ 604 h 2610"/>
                <a:gd name="T48" fmla="*/ 108 w 4829"/>
                <a:gd name="T49" fmla="*/ 595 h 2610"/>
                <a:gd name="T50" fmla="*/ 112 w 4829"/>
                <a:gd name="T51" fmla="*/ 586 h 2610"/>
                <a:gd name="T52" fmla="*/ 115 w 4829"/>
                <a:gd name="T53" fmla="*/ 576 h 2610"/>
                <a:gd name="T54" fmla="*/ 117 w 4829"/>
                <a:gd name="T55" fmla="*/ 568 h 2610"/>
                <a:gd name="T56" fmla="*/ 116 w 4829"/>
                <a:gd name="T57" fmla="*/ 561 h 2610"/>
                <a:gd name="T58" fmla="*/ 112 w 4829"/>
                <a:gd name="T59" fmla="*/ 555 h 2610"/>
                <a:gd name="T60" fmla="*/ 107 w 4829"/>
                <a:gd name="T61" fmla="*/ 551 h 2610"/>
                <a:gd name="T62" fmla="*/ 101 w 4829"/>
                <a:gd name="T63" fmla="*/ 551 h 2610"/>
                <a:gd name="T64" fmla="*/ 96 w 4829"/>
                <a:gd name="T65" fmla="*/ 552 h 2610"/>
                <a:gd name="T66" fmla="*/ 92 w 4829"/>
                <a:gd name="T67" fmla="*/ 556 h 2610"/>
                <a:gd name="T68" fmla="*/ 89 w 4829"/>
                <a:gd name="T69" fmla="*/ 560 h 2610"/>
                <a:gd name="T70" fmla="*/ 86 w 4829"/>
                <a:gd name="T71" fmla="*/ 566 h 2610"/>
                <a:gd name="T72" fmla="*/ 85 w 4829"/>
                <a:gd name="T73" fmla="*/ 571 h 2610"/>
                <a:gd name="T74" fmla="*/ 85 w 4829"/>
                <a:gd name="T75" fmla="*/ 577 h 2610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4829"/>
                <a:gd name="T115" fmla="*/ 0 h 2610"/>
                <a:gd name="T116" fmla="*/ 4829 w 4829"/>
                <a:gd name="T117" fmla="*/ 2610 h 2610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4829" h="2610">
                  <a:moveTo>
                    <a:pt x="0" y="1914"/>
                  </a:moveTo>
                  <a:lnTo>
                    <a:pt x="4536" y="0"/>
                  </a:lnTo>
                  <a:lnTo>
                    <a:pt x="4829" y="692"/>
                  </a:lnTo>
                  <a:lnTo>
                    <a:pt x="293" y="2610"/>
                  </a:lnTo>
                  <a:lnTo>
                    <a:pt x="0" y="1914"/>
                  </a:lnTo>
                  <a:close/>
                  <a:moveTo>
                    <a:pt x="339" y="2311"/>
                  </a:moveTo>
                  <a:lnTo>
                    <a:pt x="314" y="2290"/>
                  </a:lnTo>
                  <a:lnTo>
                    <a:pt x="289" y="2278"/>
                  </a:lnTo>
                  <a:lnTo>
                    <a:pt x="264" y="2272"/>
                  </a:lnTo>
                  <a:lnTo>
                    <a:pt x="242" y="2274"/>
                  </a:lnTo>
                  <a:lnTo>
                    <a:pt x="223" y="2280"/>
                  </a:lnTo>
                  <a:lnTo>
                    <a:pt x="211" y="2292"/>
                  </a:lnTo>
                  <a:lnTo>
                    <a:pt x="206" y="2307"/>
                  </a:lnTo>
                  <a:lnTo>
                    <a:pt x="213" y="2328"/>
                  </a:lnTo>
                  <a:lnTo>
                    <a:pt x="221" y="2346"/>
                  </a:lnTo>
                  <a:lnTo>
                    <a:pt x="231" y="2363"/>
                  </a:lnTo>
                  <a:lnTo>
                    <a:pt x="244" y="2377"/>
                  </a:lnTo>
                  <a:lnTo>
                    <a:pt x="264" y="2392"/>
                  </a:lnTo>
                  <a:lnTo>
                    <a:pt x="287" y="2408"/>
                  </a:lnTo>
                  <a:lnTo>
                    <a:pt x="320" y="2427"/>
                  </a:lnTo>
                  <a:lnTo>
                    <a:pt x="363" y="2453"/>
                  </a:lnTo>
                  <a:lnTo>
                    <a:pt x="421" y="2486"/>
                  </a:lnTo>
                  <a:lnTo>
                    <a:pt x="417" y="2453"/>
                  </a:lnTo>
                  <a:lnTo>
                    <a:pt x="423" y="2418"/>
                  </a:lnTo>
                  <a:lnTo>
                    <a:pt x="432" y="2381"/>
                  </a:lnTo>
                  <a:lnTo>
                    <a:pt x="448" y="2346"/>
                  </a:lnTo>
                  <a:lnTo>
                    <a:pt x="458" y="2307"/>
                  </a:lnTo>
                  <a:lnTo>
                    <a:pt x="465" y="2274"/>
                  </a:lnTo>
                  <a:lnTo>
                    <a:pt x="462" y="2245"/>
                  </a:lnTo>
                  <a:lnTo>
                    <a:pt x="448" y="2224"/>
                  </a:lnTo>
                  <a:lnTo>
                    <a:pt x="425" y="2208"/>
                  </a:lnTo>
                  <a:lnTo>
                    <a:pt x="403" y="2206"/>
                  </a:lnTo>
                  <a:lnTo>
                    <a:pt x="382" y="2212"/>
                  </a:lnTo>
                  <a:lnTo>
                    <a:pt x="367" y="2226"/>
                  </a:lnTo>
                  <a:lnTo>
                    <a:pt x="353" y="2241"/>
                  </a:lnTo>
                  <a:lnTo>
                    <a:pt x="343" y="2265"/>
                  </a:lnTo>
                  <a:lnTo>
                    <a:pt x="337" y="2288"/>
                  </a:lnTo>
                  <a:lnTo>
                    <a:pt x="339" y="2311"/>
                  </a:lnTo>
                  <a:close/>
                </a:path>
              </a:pathLst>
            </a:custGeom>
            <a:solidFill>
              <a:srgbClr val="FFAD00"/>
            </a:solidFill>
            <a:ln w="1588">
              <a:solidFill>
                <a:srgbClr val="FF8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6481" name="Freeform 25"/>
            <p:cNvSpPr>
              <a:spLocks/>
            </p:cNvSpPr>
            <p:nvPr/>
          </p:nvSpPr>
          <p:spPr bwMode="auto">
            <a:xfrm>
              <a:off x="2429" y="2944"/>
              <a:ext cx="387" cy="210"/>
            </a:xfrm>
            <a:custGeom>
              <a:avLst/>
              <a:gdLst>
                <a:gd name="T0" fmla="*/ 16 w 776"/>
                <a:gd name="T1" fmla="*/ 75 h 421"/>
                <a:gd name="T2" fmla="*/ 22 w 776"/>
                <a:gd name="T3" fmla="*/ 71 h 421"/>
                <a:gd name="T4" fmla="*/ 42 w 776"/>
                <a:gd name="T5" fmla="*/ 60 h 421"/>
                <a:gd name="T6" fmla="*/ 69 w 776"/>
                <a:gd name="T7" fmla="*/ 46 h 421"/>
                <a:gd name="T8" fmla="*/ 100 w 776"/>
                <a:gd name="T9" fmla="*/ 30 h 421"/>
                <a:gd name="T10" fmla="*/ 132 w 776"/>
                <a:gd name="T11" fmla="*/ 15 h 421"/>
                <a:gd name="T12" fmla="*/ 161 w 776"/>
                <a:gd name="T13" fmla="*/ 4 h 421"/>
                <a:gd name="T14" fmla="*/ 182 w 776"/>
                <a:gd name="T15" fmla="*/ 0 h 421"/>
                <a:gd name="T16" fmla="*/ 193 w 776"/>
                <a:gd name="T17" fmla="*/ 4 h 421"/>
                <a:gd name="T18" fmla="*/ 189 w 776"/>
                <a:gd name="T19" fmla="*/ 30 h 421"/>
                <a:gd name="T20" fmla="*/ 165 w 776"/>
                <a:gd name="T21" fmla="*/ 55 h 421"/>
                <a:gd name="T22" fmla="*/ 126 w 776"/>
                <a:gd name="T23" fmla="*/ 77 h 421"/>
                <a:gd name="T24" fmla="*/ 83 w 776"/>
                <a:gd name="T25" fmla="*/ 94 h 421"/>
                <a:gd name="T26" fmla="*/ 42 w 776"/>
                <a:gd name="T27" fmla="*/ 103 h 421"/>
                <a:gd name="T28" fmla="*/ 11 w 776"/>
                <a:gd name="T29" fmla="*/ 105 h 421"/>
                <a:gd name="T30" fmla="*/ 0 w 776"/>
                <a:gd name="T31" fmla="*/ 96 h 421"/>
                <a:gd name="T32" fmla="*/ 16 w 776"/>
                <a:gd name="T33" fmla="*/ 75 h 421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776"/>
                <a:gd name="T52" fmla="*/ 0 h 421"/>
                <a:gd name="T53" fmla="*/ 776 w 776"/>
                <a:gd name="T54" fmla="*/ 421 h 421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776" h="421">
                  <a:moveTo>
                    <a:pt x="64" y="302"/>
                  </a:moveTo>
                  <a:lnTo>
                    <a:pt x="91" y="285"/>
                  </a:lnTo>
                  <a:lnTo>
                    <a:pt x="169" y="242"/>
                  </a:lnTo>
                  <a:lnTo>
                    <a:pt x="276" y="184"/>
                  </a:lnTo>
                  <a:lnTo>
                    <a:pt x="404" y="122"/>
                  </a:lnTo>
                  <a:lnTo>
                    <a:pt x="530" y="62"/>
                  </a:lnTo>
                  <a:lnTo>
                    <a:pt x="646" y="17"/>
                  </a:lnTo>
                  <a:lnTo>
                    <a:pt x="731" y="0"/>
                  </a:lnTo>
                  <a:lnTo>
                    <a:pt x="776" y="17"/>
                  </a:lnTo>
                  <a:lnTo>
                    <a:pt x="760" y="122"/>
                  </a:lnTo>
                  <a:lnTo>
                    <a:pt x="662" y="223"/>
                  </a:lnTo>
                  <a:lnTo>
                    <a:pt x="506" y="310"/>
                  </a:lnTo>
                  <a:lnTo>
                    <a:pt x="334" y="378"/>
                  </a:lnTo>
                  <a:lnTo>
                    <a:pt x="169" y="415"/>
                  </a:lnTo>
                  <a:lnTo>
                    <a:pt x="47" y="421"/>
                  </a:lnTo>
                  <a:lnTo>
                    <a:pt x="0" y="386"/>
                  </a:lnTo>
                  <a:lnTo>
                    <a:pt x="64" y="302"/>
                  </a:lnTo>
                  <a:close/>
                </a:path>
              </a:pathLst>
            </a:custGeom>
            <a:solidFill>
              <a:srgbClr val="FFA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482" name="Freeform 26"/>
            <p:cNvSpPr>
              <a:spLocks/>
            </p:cNvSpPr>
            <p:nvPr/>
          </p:nvSpPr>
          <p:spPr bwMode="auto">
            <a:xfrm>
              <a:off x="2499" y="2962"/>
              <a:ext cx="291" cy="158"/>
            </a:xfrm>
            <a:custGeom>
              <a:avLst/>
              <a:gdLst>
                <a:gd name="T0" fmla="*/ 12 w 582"/>
                <a:gd name="T1" fmla="*/ 58 h 316"/>
                <a:gd name="T2" fmla="*/ 18 w 582"/>
                <a:gd name="T3" fmla="*/ 54 h 316"/>
                <a:gd name="T4" fmla="*/ 32 w 582"/>
                <a:gd name="T5" fmla="*/ 46 h 316"/>
                <a:gd name="T6" fmla="*/ 52 w 582"/>
                <a:gd name="T7" fmla="*/ 35 h 316"/>
                <a:gd name="T8" fmla="*/ 76 w 582"/>
                <a:gd name="T9" fmla="*/ 23 h 316"/>
                <a:gd name="T10" fmla="*/ 100 w 582"/>
                <a:gd name="T11" fmla="*/ 12 h 316"/>
                <a:gd name="T12" fmla="*/ 122 w 582"/>
                <a:gd name="T13" fmla="*/ 4 h 316"/>
                <a:gd name="T14" fmla="*/ 138 w 582"/>
                <a:gd name="T15" fmla="*/ 0 h 316"/>
                <a:gd name="T16" fmla="*/ 146 w 582"/>
                <a:gd name="T17" fmla="*/ 4 h 316"/>
                <a:gd name="T18" fmla="*/ 143 w 582"/>
                <a:gd name="T19" fmla="*/ 23 h 316"/>
                <a:gd name="T20" fmla="*/ 124 w 582"/>
                <a:gd name="T21" fmla="*/ 42 h 316"/>
                <a:gd name="T22" fmla="*/ 95 w 582"/>
                <a:gd name="T23" fmla="*/ 58 h 316"/>
                <a:gd name="T24" fmla="*/ 63 w 582"/>
                <a:gd name="T25" fmla="*/ 71 h 316"/>
                <a:gd name="T26" fmla="*/ 32 w 582"/>
                <a:gd name="T27" fmla="*/ 78 h 316"/>
                <a:gd name="T28" fmla="*/ 9 w 582"/>
                <a:gd name="T29" fmla="*/ 79 h 316"/>
                <a:gd name="T30" fmla="*/ 0 w 582"/>
                <a:gd name="T31" fmla="*/ 73 h 316"/>
                <a:gd name="T32" fmla="*/ 12 w 582"/>
                <a:gd name="T33" fmla="*/ 58 h 31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582"/>
                <a:gd name="T52" fmla="*/ 0 h 316"/>
                <a:gd name="T53" fmla="*/ 582 w 582"/>
                <a:gd name="T54" fmla="*/ 316 h 31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582" h="316">
                  <a:moveTo>
                    <a:pt x="48" y="229"/>
                  </a:moveTo>
                  <a:lnTo>
                    <a:pt x="70" y="215"/>
                  </a:lnTo>
                  <a:lnTo>
                    <a:pt x="126" y="182"/>
                  </a:lnTo>
                  <a:lnTo>
                    <a:pt x="207" y="137"/>
                  </a:lnTo>
                  <a:lnTo>
                    <a:pt x="302" y="91"/>
                  </a:lnTo>
                  <a:lnTo>
                    <a:pt x="397" y="46"/>
                  </a:lnTo>
                  <a:lnTo>
                    <a:pt x="485" y="13"/>
                  </a:lnTo>
                  <a:lnTo>
                    <a:pt x="549" y="0"/>
                  </a:lnTo>
                  <a:lnTo>
                    <a:pt x="582" y="13"/>
                  </a:lnTo>
                  <a:lnTo>
                    <a:pt x="570" y="91"/>
                  </a:lnTo>
                  <a:lnTo>
                    <a:pt x="496" y="167"/>
                  </a:lnTo>
                  <a:lnTo>
                    <a:pt x="380" y="232"/>
                  </a:lnTo>
                  <a:lnTo>
                    <a:pt x="250" y="283"/>
                  </a:lnTo>
                  <a:lnTo>
                    <a:pt x="126" y="312"/>
                  </a:lnTo>
                  <a:lnTo>
                    <a:pt x="35" y="316"/>
                  </a:lnTo>
                  <a:lnTo>
                    <a:pt x="0" y="289"/>
                  </a:lnTo>
                  <a:lnTo>
                    <a:pt x="48" y="229"/>
                  </a:lnTo>
                  <a:close/>
                </a:path>
              </a:pathLst>
            </a:custGeom>
            <a:solidFill>
              <a:srgbClr val="FFB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483" name="Freeform 27"/>
            <p:cNvSpPr>
              <a:spLocks/>
            </p:cNvSpPr>
            <p:nvPr/>
          </p:nvSpPr>
          <p:spPr bwMode="auto">
            <a:xfrm>
              <a:off x="2572" y="2980"/>
              <a:ext cx="193" cy="105"/>
            </a:xfrm>
            <a:custGeom>
              <a:avLst/>
              <a:gdLst>
                <a:gd name="T0" fmla="*/ 9 w 386"/>
                <a:gd name="T1" fmla="*/ 38 h 211"/>
                <a:gd name="T2" fmla="*/ 12 w 386"/>
                <a:gd name="T3" fmla="*/ 35 h 211"/>
                <a:gd name="T4" fmla="*/ 22 w 386"/>
                <a:gd name="T5" fmla="*/ 30 h 211"/>
                <a:gd name="T6" fmla="*/ 35 w 386"/>
                <a:gd name="T7" fmla="*/ 23 h 211"/>
                <a:gd name="T8" fmla="*/ 51 w 386"/>
                <a:gd name="T9" fmla="*/ 15 h 211"/>
                <a:gd name="T10" fmla="*/ 66 w 386"/>
                <a:gd name="T11" fmla="*/ 7 h 211"/>
                <a:gd name="T12" fmla="*/ 81 w 386"/>
                <a:gd name="T13" fmla="*/ 2 h 211"/>
                <a:gd name="T14" fmla="*/ 91 w 386"/>
                <a:gd name="T15" fmla="*/ 0 h 211"/>
                <a:gd name="T16" fmla="*/ 97 w 386"/>
                <a:gd name="T17" fmla="*/ 2 h 211"/>
                <a:gd name="T18" fmla="*/ 95 w 386"/>
                <a:gd name="T19" fmla="*/ 15 h 211"/>
                <a:gd name="T20" fmla="*/ 82 w 386"/>
                <a:gd name="T21" fmla="*/ 28 h 211"/>
                <a:gd name="T22" fmla="*/ 63 w 386"/>
                <a:gd name="T23" fmla="*/ 38 h 211"/>
                <a:gd name="T24" fmla="*/ 42 w 386"/>
                <a:gd name="T25" fmla="*/ 47 h 211"/>
                <a:gd name="T26" fmla="*/ 21 w 386"/>
                <a:gd name="T27" fmla="*/ 51 h 211"/>
                <a:gd name="T28" fmla="*/ 6 w 386"/>
                <a:gd name="T29" fmla="*/ 52 h 211"/>
                <a:gd name="T30" fmla="*/ 0 w 386"/>
                <a:gd name="T31" fmla="*/ 48 h 211"/>
                <a:gd name="T32" fmla="*/ 9 w 386"/>
                <a:gd name="T33" fmla="*/ 38 h 211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386"/>
                <a:gd name="T52" fmla="*/ 0 h 211"/>
                <a:gd name="T53" fmla="*/ 386 w 386"/>
                <a:gd name="T54" fmla="*/ 211 h 211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386" h="211">
                  <a:moveTo>
                    <a:pt x="33" y="153"/>
                  </a:moveTo>
                  <a:lnTo>
                    <a:pt x="47" y="143"/>
                  </a:lnTo>
                  <a:lnTo>
                    <a:pt x="86" y="122"/>
                  </a:lnTo>
                  <a:lnTo>
                    <a:pt x="138" y="93"/>
                  </a:lnTo>
                  <a:lnTo>
                    <a:pt x="202" y="62"/>
                  </a:lnTo>
                  <a:lnTo>
                    <a:pt x="264" y="31"/>
                  </a:lnTo>
                  <a:lnTo>
                    <a:pt x="322" y="9"/>
                  </a:lnTo>
                  <a:lnTo>
                    <a:pt x="363" y="0"/>
                  </a:lnTo>
                  <a:lnTo>
                    <a:pt x="386" y="9"/>
                  </a:lnTo>
                  <a:lnTo>
                    <a:pt x="378" y="62"/>
                  </a:lnTo>
                  <a:lnTo>
                    <a:pt x="328" y="112"/>
                  </a:lnTo>
                  <a:lnTo>
                    <a:pt x="252" y="155"/>
                  </a:lnTo>
                  <a:lnTo>
                    <a:pt x="165" y="188"/>
                  </a:lnTo>
                  <a:lnTo>
                    <a:pt x="82" y="207"/>
                  </a:lnTo>
                  <a:lnTo>
                    <a:pt x="23" y="211"/>
                  </a:lnTo>
                  <a:lnTo>
                    <a:pt x="0" y="192"/>
                  </a:lnTo>
                  <a:lnTo>
                    <a:pt x="33" y="153"/>
                  </a:lnTo>
                  <a:close/>
                </a:path>
              </a:pathLst>
            </a:custGeom>
            <a:solidFill>
              <a:srgbClr val="FFC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484" name="Freeform 28"/>
            <p:cNvSpPr>
              <a:spLocks/>
            </p:cNvSpPr>
            <p:nvPr/>
          </p:nvSpPr>
          <p:spPr bwMode="auto">
            <a:xfrm>
              <a:off x="2642" y="2998"/>
              <a:ext cx="97" cy="53"/>
            </a:xfrm>
            <a:custGeom>
              <a:avLst/>
              <a:gdLst>
                <a:gd name="T0" fmla="*/ 5 w 194"/>
                <a:gd name="T1" fmla="*/ 19 h 104"/>
                <a:gd name="T2" fmla="*/ 6 w 194"/>
                <a:gd name="T3" fmla="*/ 18 h 104"/>
                <a:gd name="T4" fmla="*/ 11 w 194"/>
                <a:gd name="T5" fmla="*/ 16 h 104"/>
                <a:gd name="T6" fmla="*/ 17 w 194"/>
                <a:gd name="T7" fmla="*/ 11 h 104"/>
                <a:gd name="T8" fmla="*/ 26 w 194"/>
                <a:gd name="T9" fmla="*/ 8 h 104"/>
                <a:gd name="T10" fmla="*/ 33 w 194"/>
                <a:gd name="T11" fmla="*/ 4 h 104"/>
                <a:gd name="T12" fmla="*/ 41 w 194"/>
                <a:gd name="T13" fmla="*/ 1 h 104"/>
                <a:gd name="T14" fmla="*/ 46 w 194"/>
                <a:gd name="T15" fmla="*/ 0 h 104"/>
                <a:gd name="T16" fmla="*/ 49 w 194"/>
                <a:gd name="T17" fmla="*/ 2 h 104"/>
                <a:gd name="T18" fmla="*/ 47 w 194"/>
                <a:gd name="T19" fmla="*/ 8 h 104"/>
                <a:gd name="T20" fmla="*/ 42 w 194"/>
                <a:gd name="T21" fmla="*/ 14 h 104"/>
                <a:gd name="T22" fmla="*/ 32 w 194"/>
                <a:gd name="T23" fmla="*/ 19 h 104"/>
                <a:gd name="T24" fmla="*/ 22 w 194"/>
                <a:gd name="T25" fmla="*/ 24 h 104"/>
                <a:gd name="T26" fmla="*/ 11 w 194"/>
                <a:gd name="T27" fmla="*/ 27 h 104"/>
                <a:gd name="T28" fmla="*/ 4 w 194"/>
                <a:gd name="T29" fmla="*/ 27 h 104"/>
                <a:gd name="T30" fmla="*/ 0 w 194"/>
                <a:gd name="T31" fmla="*/ 24 h 104"/>
                <a:gd name="T32" fmla="*/ 5 w 194"/>
                <a:gd name="T33" fmla="*/ 19 h 104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94"/>
                <a:gd name="T52" fmla="*/ 0 h 104"/>
                <a:gd name="T53" fmla="*/ 194 w 194"/>
                <a:gd name="T54" fmla="*/ 104 h 104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94" h="104">
                  <a:moveTo>
                    <a:pt x="17" y="75"/>
                  </a:moveTo>
                  <a:lnTo>
                    <a:pt x="23" y="69"/>
                  </a:lnTo>
                  <a:lnTo>
                    <a:pt x="43" y="60"/>
                  </a:lnTo>
                  <a:lnTo>
                    <a:pt x="68" y="44"/>
                  </a:lnTo>
                  <a:lnTo>
                    <a:pt x="101" y="31"/>
                  </a:lnTo>
                  <a:lnTo>
                    <a:pt x="132" y="13"/>
                  </a:lnTo>
                  <a:lnTo>
                    <a:pt x="161" y="3"/>
                  </a:lnTo>
                  <a:lnTo>
                    <a:pt x="182" y="0"/>
                  </a:lnTo>
                  <a:lnTo>
                    <a:pt x="194" y="5"/>
                  </a:lnTo>
                  <a:lnTo>
                    <a:pt x="188" y="31"/>
                  </a:lnTo>
                  <a:lnTo>
                    <a:pt x="165" y="54"/>
                  </a:lnTo>
                  <a:lnTo>
                    <a:pt x="126" y="75"/>
                  </a:lnTo>
                  <a:lnTo>
                    <a:pt x="85" y="93"/>
                  </a:lnTo>
                  <a:lnTo>
                    <a:pt x="43" y="102"/>
                  </a:lnTo>
                  <a:lnTo>
                    <a:pt x="13" y="104"/>
                  </a:lnTo>
                  <a:lnTo>
                    <a:pt x="0" y="95"/>
                  </a:lnTo>
                  <a:lnTo>
                    <a:pt x="17" y="75"/>
                  </a:lnTo>
                  <a:close/>
                </a:path>
              </a:pathLst>
            </a:custGeom>
            <a:solidFill>
              <a:srgbClr val="FFD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485" name="Freeform 29"/>
            <p:cNvSpPr>
              <a:spLocks/>
            </p:cNvSpPr>
            <p:nvPr/>
          </p:nvSpPr>
          <p:spPr bwMode="auto">
            <a:xfrm>
              <a:off x="2815" y="2781"/>
              <a:ext cx="386" cy="210"/>
            </a:xfrm>
            <a:custGeom>
              <a:avLst/>
              <a:gdLst>
                <a:gd name="T0" fmla="*/ 15 w 774"/>
                <a:gd name="T1" fmla="*/ 75 h 421"/>
                <a:gd name="T2" fmla="*/ 22 w 774"/>
                <a:gd name="T3" fmla="*/ 71 h 421"/>
                <a:gd name="T4" fmla="*/ 41 w 774"/>
                <a:gd name="T5" fmla="*/ 60 h 421"/>
                <a:gd name="T6" fmla="*/ 68 w 774"/>
                <a:gd name="T7" fmla="*/ 46 h 421"/>
                <a:gd name="T8" fmla="*/ 100 w 774"/>
                <a:gd name="T9" fmla="*/ 30 h 421"/>
                <a:gd name="T10" fmla="*/ 132 w 774"/>
                <a:gd name="T11" fmla="*/ 15 h 421"/>
                <a:gd name="T12" fmla="*/ 161 w 774"/>
                <a:gd name="T13" fmla="*/ 4 h 421"/>
                <a:gd name="T14" fmla="*/ 182 w 774"/>
                <a:gd name="T15" fmla="*/ 0 h 421"/>
                <a:gd name="T16" fmla="*/ 193 w 774"/>
                <a:gd name="T17" fmla="*/ 4 h 421"/>
                <a:gd name="T18" fmla="*/ 189 w 774"/>
                <a:gd name="T19" fmla="*/ 30 h 421"/>
                <a:gd name="T20" fmla="*/ 165 w 774"/>
                <a:gd name="T21" fmla="*/ 55 h 421"/>
                <a:gd name="T22" fmla="*/ 126 w 774"/>
                <a:gd name="T23" fmla="*/ 77 h 421"/>
                <a:gd name="T24" fmla="*/ 83 w 774"/>
                <a:gd name="T25" fmla="*/ 94 h 421"/>
                <a:gd name="T26" fmla="*/ 41 w 774"/>
                <a:gd name="T27" fmla="*/ 103 h 421"/>
                <a:gd name="T28" fmla="*/ 11 w 774"/>
                <a:gd name="T29" fmla="*/ 105 h 421"/>
                <a:gd name="T30" fmla="*/ 0 w 774"/>
                <a:gd name="T31" fmla="*/ 96 h 421"/>
                <a:gd name="T32" fmla="*/ 15 w 774"/>
                <a:gd name="T33" fmla="*/ 75 h 421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774"/>
                <a:gd name="T52" fmla="*/ 0 h 421"/>
                <a:gd name="T53" fmla="*/ 774 w 774"/>
                <a:gd name="T54" fmla="*/ 421 h 421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774" h="421">
                  <a:moveTo>
                    <a:pt x="62" y="303"/>
                  </a:moveTo>
                  <a:lnTo>
                    <a:pt x="89" y="285"/>
                  </a:lnTo>
                  <a:lnTo>
                    <a:pt x="167" y="243"/>
                  </a:lnTo>
                  <a:lnTo>
                    <a:pt x="275" y="184"/>
                  </a:lnTo>
                  <a:lnTo>
                    <a:pt x="403" y="122"/>
                  </a:lnTo>
                  <a:lnTo>
                    <a:pt x="530" y="62"/>
                  </a:lnTo>
                  <a:lnTo>
                    <a:pt x="646" y="18"/>
                  </a:lnTo>
                  <a:lnTo>
                    <a:pt x="731" y="0"/>
                  </a:lnTo>
                  <a:lnTo>
                    <a:pt x="774" y="18"/>
                  </a:lnTo>
                  <a:lnTo>
                    <a:pt x="760" y="122"/>
                  </a:lnTo>
                  <a:lnTo>
                    <a:pt x="661" y="223"/>
                  </a:lnTo>
                  <a:lnTo>
                    <a:pt x="506" y="310"/>
                  </a:lnTo>
                  <a:lnTo>
                    <a:pt x="334" y="378"/>
                  </a:lnTo>
                  <a:lnTo>
                    <a:pt x="167" y="415"/>
                  </a:lnTo>
                  <a:lnTo>
                    <a:pt x="47" y="421"/>
                  </a:lnTo>
                  <a:lnTo>
                    <a:pt x="0" y="386"/>
                  </a:lnTo>
                  <a:lnTo>
                    <a:pt x="62" y="303"/>
                  </a:lnTo>
                  <a:close/>
                </a:path>
              </a:pathLst>
            </a:custGeom>
            <a:solidFill>
              <a:srgbClr val="FFA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486" name="Freeform 30"/>
            <p:cNvSpPr>
              <a:spLocks/>
            </p:cNvSpPr>
            <p:nvPr/>
          </p:nvSpPr>
          <p:spPr bwMode="auto">
            <a:xfrm>
              <a:off x="2886" y="2799"/>
              <a:ext cx="290" cy="159"/>
            </a:xfrm>
            <a:custGeom>
              <a:avLst/>
              <a:gdLst>
                <a:gd name="T0" fmla="*/ 12 w 579"/>
                <a:gd name="T1" fmla="*/ 58 h 318"/>
                <a:gd name="T2" fmla="*/ 18 w 579"/>
                <a:gd name="T3" fmla="*/ 55 h 318"/>
                <a:gd name="T4" fmla="*/ 32 w 579"/>
                <a:gd name="T5" fmla="*/ 47 h 318"/>
                <a:gd name="T6" fmla="*/ 52 w 579"/>
                <a:gd name="T7" fmla="*/ 36 h 318"/>
                <a:gd name="T8" fmla="*/ 76 w 579"/>
                <a:gd name="T9" fmla="*/ 24 h 318"/>
                <a:gd name="T10" fmla="*/ 100 w 579"/>
                <a:gd name="T11" fmla="*/ 13 h 318"/>
                <a:gd name="T12" fmla="*/ 121 w 579"/>
                <a:gd name="T13" fmla="*/ 4 h 318"/>
                <a:gd name="T14" fmla="*/ 137 w 579"/>
                <a:gd name="T15" fmla="*/ 0 h 318"/>
                <a:gd name="T16" fmla="*/ 145 w 579"/>
                <a:gd name="T17" fmla="*/ 4 h 318"/>
                <a:gd name="T18" fmla="*/ 142 w 579"/>
                <a:gd name="T19" fmla="*/ 24 h 318"/>
                <a:gd name="T20" fmla="*/ 124 w 579"/>
                <a:gd name="T21" fmla="*/ 43 h 318"/>
                <a:gd name="T22" fmla="*/ 95 w 579"/>
                <a:gd name="T23" fmla="*/ 59 h 318"/>
                <a:gd name="T24" fmla="*/ 63 w 579"/>
                <a:gd name="T25" fmla="*/ 72 h 318"/>
                <a:gd name="T26" fmla="*/ 32 w 579"/>
                <a:gd name="T27" fmla="*/ 79 h 318"/>
                <a:gd name="T28" fmla="*/ 9 w 579"/>
                <a:gd name="T29" fmla="*/ 80 h 318"/>
                <a:gd name="T30" fmla="*/ 0 w 579"/>
                <a:gd name="T31" fmla="*/ 73 h 318"/>
                <a:gd name="T32" fmla="*/ 12 w 579"/>
                <a:gd name="T33" fmla="*/ 58 h 31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579"/>
                <a:gd name="T52" fmla="*/ 0 h 318"/>
                <a:gd name="T53" fmla="*/ 579 w 579"/>
                <a:gd name="T54" fmla="*/ 318 h 31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579" h="318">
                  <a:moveTo>
                    <a:pt x="48" y="231"/>
                  </a:moveTo>
                  <a:lnTo>
                    <a:pt x="69" y="217"/>
                  </a:lnTo>
                  <a:lnTo>
                    <a:pt x="126" y="186"/>
                  </a:lnTo>
                  <a:lnTo>
                    <a:pt x="207" y="142"/>
                  </a:lnTo>
                  <a:lnTo>
                    <a:pt x="302" y="95"/>
                  </a:lnTo>
                  <a:lnTo>
                    <a:pt x="397" y="49"/>
                  </a:lnTo>
                  <a:lnTo>
                    <a:pt x="484" y="16"/>
                  </a:lnTo>
                  <a:lnTo>
                    <a:pt x="546" y="0"/>
                  </a:lnTo>
                  <a:lnTo>
                    <a:pt x="579" y="14"/>
                  </a:lnTo>
                  <a:lnTo>
                    <a:pt x="568" y="93"/>
                  </a:lnTo>
                  <a:lnTo>
                    <a:pt x="494" y="169"/>
                  </a:lnTo>
                  <a:lnTo>
                    <a:pt x="380" y="235"/>
                  </a:lnTo>
                  <a:lnTo>
                    <a:pt x="250" y="285"/>
                  </a:lnTo>
                  <a:lnTo>
                    <a:pt x="126" y="314"/>
                  </a:lnTo>
                  <a:lnTo>
                    <a:pt x="34" y="318"/>
                  </a:lnTo>
                  <a:lnTo>
                    <a:pt x="0" y="291"/>
                  </a:lnTo>
                  <a:lnTo>
                    <a:pt x="48" y="231"/>
                  </a:lnTo>
                  <a:close/>
                </a:path>
              </a:pathLst>
            </a:custGeom>
            <a:solidFill>
              <a:srgbClr val="FA9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487" name="Freeform 31"/>
            <p:cNvSpPr>
              <a:spLocks/>
            </p:cNvSpPr>
            <p:nvPr/>
          </p:nvSpPr>
          <p:spPr bwMode="auto">
            <a:xfrm>
              <a:off x="2957" y="2817"/>
              <a:ext cx="194" cy="106"/>
            </a:xfrm>
            <a:custGeom>
              <a:avLst/>
              <a:gdLst>
                <a:gd name="T0" fmla="*/ 9 w 388"/>
                <a:gd name="T1" fmla="*/ 39 h 211"/>
                <a:gd name="T2" fmla="*/ 12 w 388"/>
                <a:gd name="T3" fmla="*/ 36 h 211"/>
                <a:gd name="T4" fmla="*/ 22 w 388"/>
                <a:gd name="T5" fmla="*/ 31 h 211"/>
                <a:gd name="T6" fmla="*/ 35 w 388"/>
                <a:gd name="T7" fmla="*/ 24 h 211"/>
                <a:gd name="T8" fmla="*/ 51 w 388"/>
                <a:gd name="T9" fmla="*/ 16 h 211"/>
                <a:gd name="T10" fmla="*/ 67 w 388"/>
                <a:gd name="T11" fmla="*/ 8 h 211"/>
                <a:gd name="T12" fmla="*/ 81 w 388"/>
                <a:gd name="T13" fmla="*/ 3 h 211"/>
                <a:gd name="T14" fmla="*/ 92 w 388"/>
                <a:gd name="T15" fmla="*/ 0 h 211"/>
                <a:gd name="T16" fmla="*/ 97 w 388"/>
                <a:gd name="T17" fmla="*/ 3 h 211"/>
                <a:gd name="T18" fmla="*/ 95 w 388"/>
                <a:gd name="T19" fmla="*/ 16 h 211"/>
                <a:gd name="T20" fmla="*/ 83 w 388"/>
                <a:gd name="T21" fmla="*/ 28 h 211"/>
                <a:gd name="T22" fmla="*/ 63 w 388"/>
                <a:gd name="T23" fmla="*/ 39 h 211"/>
                <a:gd name="T24" fmla="*/ 42 w 388"/>
                <a:gd name="T25" fmla="*/ 47 h 211"/>
                <a:gd name="T26" fmla="*/ 21 w 388"/>
                <a:gd name="T27" fmla="*/ 52 h 211"/>
                <a:gd name="T28" fmla="*/ 6 w 388"/>
                <a:gd name="T29" fmla="*/ 53 h 211"/>
                <a:gd name="T30" fmla="*/ 0 w 388"/>
                <a:gd name="T31" fmla="*/ 48 h 211"/>
                <a:gd name="T32" fmla="*/ 9 w 388"/>
                <a:gd name="T33" fmla="*/ 39 h 211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388"/>
                <a:gd name="T52" fmla="*/ 0 h 211"/>
                <a:gd name="T53" fmla="*/ 388 w 388"/>
                <a:gd name="T54" fmla="*/ 211 h 211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388" h="211">
                  <a:moveTo>
                    <a:pt x="33" y="153"/>
                  </a:moveTo>
                  <a:lnTo>
                    <a:pt x="47" y="143"/>
                  </a:lnTo>
                  <a:lnTo>
                    <a:pt x="85" y="122"/>
                  </a:lnTo>
                  <a:lnTo>
                    <a:pt x="138" y="93"/>
                  </a:lnTo>
                  <a:lnTo>
                    <a:pt x="202" y="62"/>
                  </a:lnTo>
                  <a:lnTo>
                    <a:pt x="266" y="31"/>
                  </a:lnTo>
                  <a:lnTo>
                    <a:pt x="324" y="10"/>
                  </a:lnTo>
                  <a:lnTo>
                    <a:pt x="365" y="0"/>
                  </a:lnTo>
                  <a:lnTo>
                    <a:pt x="388" y="10"/>
                  </a:lnTo>
                  <a:lnTo>
                    <a:pt x="378" y="62"/>
                  </a:lnTo>
                  <a:lnTo>
                    <a:pt x="330" y="112"/>
                  </a:lnTo>
                  <a:lnTo>
                    <a:pt x="252" y="155"/>
                  </a:lnTo>
                  <a:lnTo>
                    <a:pt x="167" y="188"/>
                  </a:lnTo>
                  <a:lnTo>
                    <a:pt x="84" y="207"/>
                  </a:lnTo>
                  <a:lnTo>
                    <a:pt x="23" y="211"/>
                  </a:lnTo>
                  <a:lnTo>
                    <a:pt x="0" y="192"/>
                  </a:lnTo>
                  <a:lnTo>
                    <a:pt x="33" y="153"/>
                  </a:lnTo>
                  <a:close/>
                </a:path>
              </a:pathLst>
            </a:custGeom>
            <a:solidFill>
              <a:srgbClr val="F58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488" name="Freeform 32"/>
            <p:cNvSpPr>
              <a:spLocks/>
            </p:cNvSpPr>
            <p:nvPr/>
          </p:nvSpPr>
          <p:spPr bwMode="auto">
            <a:xfrm>
              <a:off x="3029" y="2835"/>
              <a:ext cx="96" cy="53"/>
            </a:xfrm>
            <a:custGeom>
              <a:avLst/>
              <a:gdLst>
                <a:gd name="T0" fmla="*/ 5 w 192"/>
                <a:gd name="T1" fmla="*/ 20 h 105"/>
                <a:gd name="T2" fmla="*/ 6 w 192"/>
                <a:gd name="T3" fmla="*/ 18 h 105"/>
                <a:gd name="T4" fmla="*/ 11 w 192"/>
                <a:gd name="T5" fmla="*/ 16 h 105"/>
                <a:gd name="T6" fmla="*/ 17 w 192"/>
                <a:gd name="T7" fmla="*/ 12 h 105"/>
                <a:gd name="T8" fmla="*/ 26 w 192"/>
                <a:gd name="T9" fmla="*/ 8 h 105"/>
                <a:gd name="T10" fmla="*/ 33 w 192"/>
                <a:gd name="T11" fmla="*/ 4 h 105"/>
                <a:gd name="T12" fmla="*/ 41 w 192"/>
                <a:gd name="T13" fmla="*/ 1 h 105"/>
                <a:gd name="T14" fmla="*/ 45 w 192"/>
                <a:gd name="T15" fmla="*/ 0 h 105"/>
                <a:gd name="T16" fmla="*/ 48 w 192"/>
                <a:gd name="T17" fmla="*/ 2 h 105"/>
                <a:gd name="T18" fmla="*/ 47 w 192"/>
                <a:gd name="T19" fmla="*/ 8 h 105"/>
                <a:gd name="T20" fmla="*/ 41 w 192"/>
                <a:gd name="T21" fmla="*/ 14 h 105"/>
                <a:gd name="T22" fmla="*/ 31 w 192"/>
                <a:gd name="T23" fmla="*/ 19 h 105"/>
                <a:gd name="T24" fmla="*/ 21 w 192"/>
                <a:gd name="T25" fmla="*/ 24 h 105"/>
                <a:gd name="T26" fmla="*/ 10 w 192"/>
                <a:gd name="T27" fmla="*/ 26 h 105"/>
                <a:gd name="T28" fmla="*/ 3 w 192"/>
                <a:gd name="T29" fmla="*/ 27 h 105"/>
                <a:gd name="T30" fmla="*/ 0 w 192"/>
                <a:gd name="T31" fmla="*/ 25 h 105"/>
                <a:gd name="T32" fmla="*/ 5 w 192"/>
                <a:gd name="T33" fmla="*/ 20 h 105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92"/>
                <a:gd name="T52" fmla="*/ 0 h 105"/>
                <a:gd name="T53" fmla="*/ 192 w 192"/>
                <a:gd name="T54" fmla="*/ 105 h 105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92" h="105">
                  <a:moveTo>
                    <a:pt x="17" y="77"/>
                  </a:moveTo>
                  <a:lnTo>
                    <a:pt x="23" y="72"/>
                  </a:lnTo>
                  <a:lnTo>
                    <a:pt x="42" y="62"/>
                  </a:lnTo>
                  <a:lnTo>
                    <a:pt x="68" y="46"/>
                  </a:lnTo>
                  <a:lnTo>
                    <a:pt x="101" y="31"/>
                  </a:lnTo>
                  <a:lnTo>
                    <a:pt x="132" y="13"/>
                  </a:lnTo>
                  <a:lnTo>
                    <a:pt x="161" y="4"/>
                  </a:lnTo>
                  <a:lnTo>
                    <a:pt x="180" y="0"/>
                  </a:lnTo>
                  <a:lnTo>
                    <a:pt x="192" y="6"/>
                  </a:lnTo>
                  <a:lnTo>
                    <a:pt x="186" y="31"/>
                  </a:lnTo>
                  <a:lnTo>
                    <a:pt x="163" y="54"/>
                  </a:lnTo>
                  <a:lnTo>
                    <a:pt x="124" y="75"/>
                  </a:lnTo>
                  <a:lnTo>
                    <a:pt x="83" y="93"/>
                  </a:lnTo>
                  <a:lnTo>
                    <a:pt x="40" y="103"/>
                  </a:lnTo>
                  <a:lnTo>
                    <a:pt x="11" y="105"/>
                  </a:lnTo>
                  <a:lnTo>
                    <a:pt x="0" y="97"/>
                  </a:lnTo>
                  <a:lnTo>
                    <a:pt x="17" y="77"/>
                  </a:lnTo>
                  <a:close/>
                </a:path>
              </a:pathLst>
            </a:custGeom>
            <a:solidFill>
              <a:srgbClr val="F06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489" name="Freeform 33"/>
            <p:cNvSpPr>
              <a:spLocks/>
            </p:cNvSpPr>
            <p:nvPr/>
          </p:nvSpPr>
          <p:spPr bwMode="auto">
            <a:xfrm>
              <a:off x="2498" y="3054"/>
              <a:ext cx="387" cy="211"/>
            </a:xfrm>
            <a:custGeom>
              <a:avLst/>
              <a:gdLst>
                <a:gd name="T0" fmla="*/ 16 w 774"/>
                <a:gd name="T1" fmla="*/ 76 h 421"/>
                <a:gd name="T2" fmla="*/ 23 w 774"/>
                <a:gd name="T3" fmla="*/ 72 h 421"/>
                <a:gd name="T4" fmla="*/ 43 w 774"/>
                <a:gd name="T5" fmla="*/ 61 h 421"/>
                <a:gd name="T6" fmla="*/ 69 w 774"/>
                <a:gd name="T7" fmla="*/ 46 h 421"/>
                <a:gd name="T8" fmla="*/ 101 w 774"/>
                <a:gd name="T9" fmla="*/ 31 h 421"/>
                <a:gd name="T10" fmla="*/ 133 w 774"/>
                <a:gd name="T11" fmla="*/ 16 h 421"/>
                <a:gd name="T12" fmla="*/ 162 w 774"/>
                <a:gd name="T13" fmla="*/ 5 h 421"/>
                <a:gd name="T14" fmla="*/ 183 w 774"/>
                <a:gd name="T15" fmla="*/ 0 h 421"/>
                <a:gd name="T16" fmla="*/ 194 w 774"/>
                <a:gd name="T17" fmla="*/ 5 h 421"/>
                <a:gd name="T18" fmla="*/ 190 w 774"/>
                <a:gd name="T19" fmla="*/ 31 h 421"/>
                <a:gd name="T20" fmla="*/ 166 w 774"/>
                <a:gd name="T21" fmla="*/ 56 h 421"/>
                <a:gd name="T22" fmla="*/ 127 w 774"/>
                <a:gd name="T23" fmla="*/ 78 h 421"/>
                <a:gd name="T24" fmla="*/ 84 w 774"/>
                <a:gd name="T25" fmla="*/ 95 h 421"/>
                <a:gd name="T26" fmla="*/ 43 w 774"/>
                <a:gd name="T27" fmla="*/ 104 h 421"/>
                <a:gd name="T28" fmla="*/ 12 w 774"/>
                <a:gd name="T29" fmla="*/ 106 h 421"/>
                <a:gd name="T30" fmla="*/ 0 w 774"/>
                <a:gd name="T31" fmla="*/ 97 h 421"/>
                <a:gd name="T32" fmla="*/ 16 w 774"/>
                <a:gd name="T33" fmla="*/ 76 h 421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774"/>
                <a:gd name="T52" fmla="*/ 0 h 421"/>
                <a:gd name="T53" fmla="*/ 774 w 774"/>
                <a:gd name="T54" fmla="*/ 421 h 421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774" h="421">
                  <a:moveTo>
                    <a:pt x="64" y="302"/>
                  </a:moveTo>
                  <a:lnTo>
                    <a:pt x="91" y="285"/>
                  </a:lnTo>
                  <a:lnTo>
                    <a:pt x="169" y="242"/>
                  </a:lnTo>
                  <a:lnTo>
                    <a:pt x="275" y="184"/>
                  </a:lnTo>
                  <a:lnTo>
                    <a:pt x="403" y="122"/>
                  </a:lnTo>
                  <a:lnTo>
                    <a:pt x="531" y="62"/>
                  </a:lnTo>
                  <a:lnTo>
                    <a:pt x="646" y="17"/>
                  </a:lnTo>
                  <a:lnTo>
                    <a:pt x="731" y="0"/>
                  </a:lnTo>
                  <a:lnTo>
                    <a:pt x="774" y="17"/>
                  </a:lnTo>
                  <a:lnTo>
                    <a:pt x="760" y="122"/>
                  </a:lnTo>
                  <a:lnTo>
                    <a:pt x="661" y="223"/>
                  </a:lnTo>
                  <a:lnTo>
                    <a:pt x="506" y="310"/>
                  </a:lnTo>
                  <a:lnTo>
                    <a:pt x="333" y="378"/>
                  </a:lnTo>
                  <a:lnTo>
                    <a:pt x="169" y="415"/>
                  </a:lnTo>
                  <a:lnTo>
                    <a:pt x="46" y="421"/>
                  </a:lnTo>
                  <a:lnTo>
                    <a:pt x="0" y="386"/>
                  </a:lnTo>
                  <a:lnTo>
                    <a:pt x="64" y="302"/>
                  </a:lnTo>
                  <a:close/>
                </a:path>
              </a:pathLst>
            </a:custGeom>
            <a:solidFill>
              <a:srgbClr val="FFA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490" name="Freeform 34"/>
            <p:cNvSpPr>
              <a:spLocks/>
            </p:cNvSpPr>
            <p:nvPr/>
          </p:nvSpPr>
          <p:spPr bwMode="auto">
            <a:xfrm>
              <a:off x="2569" y="3073"/>
              <a:ext cx="290" cy="158"/>
            </a:xfrm>
            <a:custGeom>
              <a:avLst/>
              <a:gdLst>
                <a:gd name="T0" fmla="*/ 13 w 580"/>
                <a:gd name="T1" fmla="*/ 58 h 316"/>
                <a:gd name="T2" fmla="*/ 18 w 580"/>
                <a:gd name="T3" fmla="*/ 54 h 316"/>
                <a:gd name="T4" fmla="*/ 32 w 580"/>
                <a:gd name="T5" fmla="*/ 46 h 316"/>
                <a:gd name="T6" fmla="*/ 52 w 580"/>
                <a:gd name="T7" fmla="*/ 35 h 316"/>
                <a:gd name="T8" fmla="*/ 76 w 580"/>
                <a:gd name="T9" fmla="*/ 23 h 316"/>
                <a:gd name="T10" fmla="*/ 100 w 580"/>
                <a:gd name="T11" fmla="*/ 12 h 316"/>
                <a:gd name="T12" fmla="*/ 122 w 580"/>
                <a:gd name="T13" fmla="*/ 4 h 316"/>
                <a:gd name="T14" fmla="*/ 137 w 580"/>
                <a:gd name="T15" fmla="*/ 0 h 316"/>
                <a:gd name="T16" fmla="*/ 145 w 580"/>
                <a:gd name="T17" fmla="*/ 4 h 316"/>
                <a:gd name="T18" fmla="*/ 143 w 580"/>
                <a:gd name="T19" fmla="*/ 23 h 316"/>
                <a:gd name="T20" fmla="*/ 124 w 580"/>
                <a:gd name="T21" fmla="*/ 42 h 316"/>
                <a:gd name="T22" fmla="*/ 96 w 580"/>
                <a:gd name="T23" fmla="*/ 58 h 316"/>
                <a:gd name="T24" fmla="*/ 63 w 580"/>
                <a:gd name="T25" fmla="*/ 71 h 316"/>
                <a:gd name="T26" fmla="*/ 32 w 580"/>
                <a:gd name="T27" fmla="*/ 78 h 316"/>
                <a:gd name="T28" fmla="*/ 9 w 580"/>
                <a:gd name="T29" fmla="*/ 79 h 316"/>
                <a:gd name="T30" fmla="*/ 0 w 580"/>
                <a:gd name="T31" fmla="*/ 73 h 316"/>
                <a:gd name="T32" fmla="*/ 13 w 580"/>
                <a:gd name="T33" fmla="*/ 58 h 31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580"/>
                <a:gd name="T52" fmla="*/ 0 h 316"/>
                <a:gd name="T53" fmla="*/ 580 w 580"/>
                <a:gd name="T54" fmla="*/ 316 h 31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580" h="316">
                  <a:moveTo>
                    <a:pt x="49" y="229"/>
                  </a:moveTo>
                  <a:lnTo>
                    <a:pt x="70" y="215"/>
                  </a:lnTo>
                  <a:lnTo>
                    <a:pt x="126" y="182"/>
                  </a:lnTo>
                  <a:lnTo>
                    <a:pt x="208" y="137"/>
                  </a:lnTo>
                  <a:lnTo>
                    <a:pt x="303" y="91"/>
                  </a:lnTo>
                  <a:lnTo>
                    <a:pt x="398" y="46"/>
                  </a:lnTo>
                  <a:lnTo>
                    <a:pt x="485" y="13"/>
                  </a:lnTo>
                  <a:lnTo>
                    <a:pt x="547" y="0"/>
                  </a:lnTo>
                  <a:lnTo>
                    <a:pt x="580" y="13"/>
                  </a:lnTo>
                  <a:lnTo>
                    <a:pt x="569" y="91"/>
                  </a:lnTo>
                  <a:lnTo>
                    <a:pt x="495" y="167"/>
                  </a:lnTo>
                  <a:lnTo>
                    <a:pt x="381" y="232"/>
                  </a:lnTo>
                  <a:lnTo>
                    <a:pt x="251" y="283"/>
                  </a:lnTo>
                  <a:lnTo>
                    <a:pt x="126" y="312"/>
                  </a:lnTo>
                  <a:lnTo>
                    <a:pt x="35" y="316"/>
                  </a:lnTo>
                  <a:lnTo>
                    <a:pt x="0" y="289"/>
                  </a:lnTo>
                  <a:lnTo>
                    <a:pt x="49" y="229"/>
                  </a:lnTo>
                  <a:close/>
                </a:path>
              </a:pathLst>
            </a:custGeom>
            <a:solidFill>
              <a:srgbClr val="FA9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491" name="Freeform 35"/>
            <p:cNvSpPr>
              <a:spLocks/>
            </p:cNvSpPr>
            <p:nvPr/>
          </p:nvSpPr>
          <p:spPr bwMode="auto">
            <a:xfrm>
              <a:off x="2641" y="3090"/>
              <a:ext cx="193" cy="106"/>
            </a:xfrm>
            <a:custGeom>
              <a:avLst/>
              <a:gdLst>
                <a:gd name="T0" fmla="*/ 9 w 386"/>
                <a:gd name="T1" fmla="*/ 39 h 211"/>
                <a:gd name="T2" fmla="*/ 12 w 386"/>
                <a:gd name="T3" fmla="*/ 36 h 211"/>
                <a:gd name="T4" fmla="*/ 22 w 386"/>
                <a:gd name="T5" fmla="*/ 31 h 211"/>
                <a:gd name="T6" fmla="*/ 35 w 386"/>
                <a:gd name="T7" fmla="*/ 24 h 211"/>
                <a:gd name="T8" fmla="*/ 51 w 386"/>
                <a:gd name="T9" fmla="*/ 16 h 211"/>
                <a:gd name="T10" fmla="*/ 66 w 386"/>
                <a:gd name="T11" fmla="*/ 8 h 211"/>
                <a:gd name="T12" fmla="*/ 81 w 386"/>
                <a:gd name="T13" fmla="*/ 3 h 211"/>
                <a:gd name="T14" fmla="*/ 91 w 386"/>
                <a:gd name="T15" fmla="*/ 0 h 211"/>
                <a:gd name="T16" fmla="*/ 97 w 386"/>
                <a:gd name="T17" fmla="*/ 3 h 211"/>
                <a:gd name="T18" fmla="*/ 95 w 386"/>
                <a:gd name="T19" fmla="*/ 16 h 211"/>
                <a:gd name="T20" fmla="*/ 83 w 386"/>
                <a:gd name="T21" fmla="*/ 28 h 211"/>
                <a:gd name="T22" fmla="*/ 63 w 386"/>
                <a:gd name="T23" fmla="*/ 39 h 211"/>
                <a:gd name="T24" fmla="*/ 42 w 386"/>
                <a:gd name="T25" fmla="*/ 47 h 211"/>
                <a:gd name="T26" fmla="*/ 21 w 386"/>
                <a:gd name="T27" fmla="*/ 52 h 211"/>
                <a:gd name="T28" fmla="*/ 6 w 386"/>
                <a:gd name="T29" fmla="*/ 53 h 211"/>
                <a:gd name="T30" fmla="*/ 0 w 386"/>
                <a:gd name="T31" fmla="*/ 48 h 211"/>
                <a:gd name="T32" fmla="*/ 9 w 386"/>
                <a:gd name="T33" fmla="*/ 39 h 211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386"/>
                <a:gd name="T52" fmla="*/ 0 h 211"/>
                <a:gd name="T53" fmla="*/ 386 w 386"/>
                <a:gd name="T54" fmla="*/ 211 h 211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386" h="211">
                  <a:moveTo>
                    <a:pt x="33" y="153"/>
                  </a:moveTo>
                  <a:lnTo>
                    <a:pt x="46" y="143"/>
                  </a:lnTo>
                  <a:lnTo>
                    <a:pt x="85" y="122"/>
                  </a:lnTo>
                  <a:lnTo>
                    <a:pt x="138" y="93"/>
                  </a:lnTo>
                  <a:lnTo>
                    <a:pt x="202" y="62"/>
                  </a:lnTo>
                  <a:lnTo>
                    <a:pt x="264" y="31"/>
                  </a:lnTo>
                  <a:lnTo>
                    <a:pt x="322" y="9"/>
                  </a:lnTo>
                  <a:lnTo>
                    <a:pt x="363" y="0"/>
                  </a:lnTo>
                  <a:lnTo>
                    <a:pt x="386" y="9"/>
                  </a:lnTo>
                  <a:lnTo>
                    <a:pt x="378" y="62"/>
                  </a:lnTo>
                  <a:lnTo>
                    <a:pt x="330" y="112"/>
                  </a:lnTo>
                  <a:lnTo>
                    <a:pt x="252" y="155"/>
                  </a:lnTo>
                  <a:lnTo>
                    <a:pt x="167" y="188"/>
                  </a:lnTo>
                  <a:lnTo>
                    <a:pt x="83" y="207"/>
                  </a:lnTo>
                  <a:lnTo>
                    <a:pt x="23" y="211"/>
                  </a:lnTo>
                  <a:lnTo>
                    <a:pt x="0" y="192"/>
                  </a:lnTo>
                  <a:lnTo>
                    <a:pt x="33" y="153"/>
                  </a:lnTo>
                  <a:close/>
                </a:path>
              </a:pathLst>
            </a:custGeom>
            <a:solidFill>
              <a:srgbClr val="F58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492" name="Freeform 36"/>
            <p:cNvSpPr>
              <a:spLocks/>
            </p:cNvSpPr>
            <p:nvPr/>
          </p:nvSpPr>
          <p:spPr bwMode="auto">
            <a:xfrm>
              <a:off x="2712" y="3109"/>
              <a:ext cx="98" cy="52"/>
            </a:xfrm>
            <a:custGeom>
              <a:avLst/>
              <a:gdLst>
                <a:gd name="T0" fmla="*/ 5 w 196"/>
                <a:gd name="T1" fmla="*/ 19 h 104"/>
                <a:gd name="T2" fmla="*/ 6 w 196"/>
                <a:gd name="T3" fmla="*/ 18 h 104"/>
                <a:gd name="T4" fmla="*/ 11 w 196"/>
                <a:gd name="T5" fmla="*/ 15 h 104"/>
                <a:gd name="T6" fmla="*/ 17 w 196"/>
                <a:gd name="T7" fmla="*/ 11 h 104"/>
                <a:gd name="T8" fmla="*/ 26 w 196"/>
                <a:gd name="T9" fmla="*/ 8 h 104"/>
                <a:gd name="T10" fmla="*/ 33 w 196"/>
                <a:gd name="T11" fmla="*/ 4 h 104"/>
                <a:gd name="T12" fmla="*/ 41 w 196"/>
                <a:gd name="T13" fmla="*/ 1 h 104"/>
                <a:gd name="T14" fmla="*/ 47 w 196"/>
                <a:gd name="T15" fmla="*/ 0 h 104"/>
                <a:gd name="T16" fmla="*/ 49 w 196"/>
                <a:gd name="T17" fmla="*/ 2 h 104"/>
                <a:gd name="T18" fmla="*/ 48 w 196"/>
                <a:gd name="T19" fmla="*/ 8 h 104"/>
                <a:gd name="T20" fmla="*/ 42 w 196"/>
                <a:gd name="T21" fmla="*/ 14 h 104"/>
                <a:gd name="T22" fmla="*/ 32 w 196"/>
                <a:gd name="T23" fmla="*/ 19 h 104"/>
                <a:gd name="T24" fmla="*/ 21 w 196"/>
                <a:gd name="T25" fmla="*/ 24 h 104"/>
                <a:gd name="T26" fmla="*/ 11 w 196"/>
                <a:gd name="T27" fmla="*/ 26 h 104"/>
                <a:gd name="T28" fmla="*/ 3 w 196"/>
                <a:gd name="T29" fmla="*/ 26 h 104"/>
                <a:gd name="T30" fmla="*/ 0 w 196"/>
                <a:gd name="T31" fmla="*/ 24 h 104"/>
                <a:gd name="T32" fmla="*/ 5 w 196"/>
                <a:gd name="T33" fmla="*/ 19 h 104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96"/>
                <a:gd name="T52" fmla="*/ 0 h 104"/>
                <a:gd name="T53" fmla="*/ 196 w 196"/>
                <a:gd name="T54" fmla="*/ 104 h 104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96" h="104">
                  <a:moveTo>
                    <a:pt x="18" y="75"/>
                  </a:moveTo>
                  <a:lnTo>
                    <a:pt x="24" y="69"/>
                  </a:lnTo>
                  <a:lnTo>
                    <a:pt x="43" y="60"/>
                  </a:lnTo>
                  <a:lnTo>
                    <a:pt x="68" y="44"/>
                  </a:lnTo>
                  <a:lnTo>
                    <a:pt x="101" y="31"/>
                  </a:lnTo>
                  <a:lnTo>
                    <a:pt x="132" y="13"/>
                  </a:lnTo>
                  <a:lnTo>
                    <a:pt x="163" y="3"/>
                  </a:lnTo>
                  <a:lnTo>
                    <a:pt x="185" y="0"/>
                  </a:lnTo>
                  <a:lnTo>
                    <a:pt x="196" y="5"/>
                  </a:lnTo>
                  <a:lnTo>
                    <a:pt x="191" y="31"/>
                  </a:lnTo>
                  <a:lnTo>
                    <a:pt x="165" y="54"/>
                  </a:lnTo>
                  <a:lnTo>
                    <a:pt x="127" y="75"/>
                  </a:lnTo>
                  <a:lnTo>
                    <a:pt x="84" y="93"/>
                  </a:lnTo>
                  <a:lnTo>
                    <a:pt x="41" y="102"/>
                  </a:lnTo>
                  <a:lnTo>
                    <a:pt x="12" y="104"/>
                  </a:lnTo>
                  <a:lnTo>
                    <a:pt x="0" y="95"/>
                  </a:lnTo>
                  <a:lnTo>
                    <a:pt x="18" y="75"/>
                  </a:lnTo>
                  <a:close/>
                </a:path>
              </a:pathLst>
            </a:custGeom>
            <a:solidFill>
              <a:srgbClr val="F06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493" name="Freeform 37"/>
            <p:cNvSpPr>
              <a:spLocks/>
            </p:cNvSpPr>
            <p:nvPr/>
          </p:nvSpPr>
          <p:spPr bwMode="auto">
            <a:xfrm>
              <a:off x="3094" y="2449"/>
              <a:ext cx="835" cy="361"/>
            </a:xfrm>
            <a:custGeom>
              <a:avLst/>
              <a:gdLst>
                <a:gd name="T0" fmla="*/ 368 w 1669"/>
                <a:gd name="T1" fmla="*/ 0 h 723"/>
                <a:gd name="T2" fmla="*/ 351 w 1669"/>
                <a:gd name="T3" fmla="*/ 6 h 723"/>
                <a:gd name="T4" fmla="*/ 308 w 1669"/>
                <a:gd name="T5" fmla="*/ 20 h 723"/>
                <a:gd name="T6" fmla="*/ 247 w 1669"/>
                <a:gd name="T7" fmla="*/ 41 h 723"/>
                <a:gd name="T8" fmla="*/ 177 w 1669"/>
                <a:gd name="T9" fmla="*/ 67 h 723"/>
                <a:gd name="T10" fmla="*/ 108 w 1669"/>
                <a:gd name="T11" fmla="*/ 94 h 723"/>
                <a:gd name="T12" fmla="*/ 50 w 1669"/>
                <a:gd name="T13" fmla="*/ 120 h 723"/>
                <a:gd name="T14" fmla="*/ 10 w 1669"/>
                <a:gd name="T15" fmla="*/ 143 h 723"/>
                <a:gd name="T16" fmla="*/ 0 w 1669"/>
                <a:gd name="T17" fmla="*/ 160 h 723"/>
                <a:gd name="T18" fmla="*/ 39 w 1669"/>
                <a:gd name="T19" fmla="*/ 180 h 723"/>
                <a:gd name="T20" fmla="*/ 110 w 1669"/>
                <a:gd name="T21" fmla="*/ 173 h 723"/>
                <a:gd name="T22" fmla="*/ 197 w 1669"/>
                <a:gd name="T23" fmla="*/ 144 h 723"/>
                <a:gd name="T24" fmla="*/ 286 w 1669"/>
                <a:gd name="T25" fmla="*/ 104 h 723"/>
                <a:gd name="T26" fmla="*/ 362 w 1669"/>
                <a:gd name="T27" fmla="*/ 60 h 723"/>
                <a:gd name="T28" fmla="*/ 411 w 1669"/>
                <a:gd name="T29" fmla="*/ 23 h 723"/>
                <a:gd name="T30" fmla="*/ 418 w 1669"/>
                <a:gd name="T31" fmla="*/ 0 h 723"/>
                <a:gd name="T32" fmla="*/ 368 w 1669"/>
                <a:gd name="T33" fmla="*/ 0 h 723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669"/>
                <a:gd name="T52" fmla="*/ 0 h 723"/>
                <a:gd name="T53" fmla="*/ 1669 w 1669"/>
                <a:gd name="T54" fmla="*/ 723 h 723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669" h="723">
                  <a:moveTo>
                    <a:pt x="1470" y="2"/>
                  </a:moveTo>
                  <a:lnTo>
                    <a:pt x="1402" y="24"/>
                  </a:lnTo>
                  <a:lnTo>
                    <a:pt x="1229" y="82"/>
                  </a:lnTo>
                  <a:lnTo>
                    <a:pt x="985" y="165"/>
                  </a:lnTo>
                  <a:lnTo>
                    <a:pt x="707" y="268"/>
                  </a:lnTo>
                  <a:lnTo>
                    <a:pt x="432" y="376"/>
                  </a:lnTo>
                  <a:lnTo>
                    <a:pt x="199" y="481"/>
                  </a:lnTo>
                  <a:lnTo>
                    <a:pt x="40" y="572"/>
                  </a:lnTo>
                  <a:lnTo>
                    <a:pt x="0" y="642"/>
                  </a:lnTo>
                  <a:lnTo>
                    <a:pt x="155" y="723"/>
                  </a:lnTo>
                  <a:lnTo>
                    <a:pt x="438" y="692"/>
                  </a:lnTo>
                  <a:lnTo>
                    <a:pt x="787" y="576"/>
                  </a:lnTo>
                  <a:lnTo>
                    <a:pt x="1144" y="417"/>
                  </a:lnTo>
                  <a:lnTo>
                    <a:pt x="1448" y="243"/>
                  </a:lnTo>
                  <a:lnTo>
                    <a:pt x="1644" y="93"/>
                  </a:lnTo>
                  <a:lnTo>
                    <a:pt x="1669" y="0"/>
                  </a:lnTo>
                  <a:lnTo>
                    <a:pt x="1470" y="2"/>
                  </a:lnTo>
                  <a:close/>
                </a:path>
              </a:pathLst>
            </a:custGeom>
            <a:solidFill>
              <a:srgbClr val="FFA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494" name="Freeform 38"/>
            <p:cNvSpPr>
              <a:spLocks/>
            </p:cNvSpPr>
            <p:nvPr/>
          </p:nvSpPr>
          <p:spPr bwMode="auto">
            <a:xfrm>
              <a:off x="3155" y="2513"/>
              <a:ext cx="624" cy="270"/>
            </a:xfrm>
            <a:custGeom>
              <a:avLst/>
              <a:gdLst>
                <a:gd name="T0" fmla="*/ 274 w 1249"/>
                <a:gd name="T1" fmla="*/ 0 h 541"/>
                <a:gd name="T2" fmla="*/ 262 w 1249"/>
                <a:gd name="T3" fmla="*/ 4 h 541"/>
                <a:gd name="T4" fmla="*/ 229 w 1249"/>
                <a:gd name="T5" fmla="*/ 15 h 541"/>
                <a:gd name="T6" fmla="*/ 183 w 1249"/>
                <a:gd name="T7" fmla="*/ 30 h 541"/>
                <a:gd name="T8" fmla="*/ 132 w 1249"/>
                <a:gd name="T9" fmla="*/ 50 h 541"/>
                <a:gd name="T10" fmla="*/ 80 w 1249"/>
                <a:gd name="T11" fmla="*/ 69 h 541"/>
                <a:gd name="T12" fmla="*/ 36 w 1249"/>
                <a:gd name="T13" fmla="*/ 89 h 541"/>
                <a:gd name="T14" fmla="*/ 7 w 1249"/>
                <a:gd name="T15" fmla="*/ 106 h 541"/>
                <a:gd name="T16" fmla="*/ 0 w 1249"/>
                <a:gd name="T17" fmla="*/ 119 h 541"/>
                <a:gd name="T18" fmla="*/ 29 w 1249"/>
                <a:gd name="T19" fmla="*/ 135 h 541"/>
                <a:gd name="T20" fmla="*/ 82 w 1249"/>
                <a:gd name="T21" fmla="*/ 129 h 541"/>
                <a:gd name="T22" fmla="*/ 146 w 1249"/>
                <a:gd name="T23" fmla="*/ 108 h 541"/>
                <a:gd name="T24" fmla="*/ 213 w 1249"/>
                <a:gd name="T25" fmla="*/ 78 h 541"/>
                <a:gd name="T26" fmla="*/ 270 w 1249"/>
                <a:gd name="T27" fmla="*/ 45 h 541"/>
                <a:gd name="T28" fmla="*/ 307 w 1249"/>
                <a:gd name="T29" fmla="*/ 17 h 541"/>
                <a:gd name="T30" fmla="*/ 312 w 1249"/>
                <a:gd name="T31" fmla="*/ 0 h 541"/>
                <a:gd name="T32" fmla="*/ 274 w 1249"/>
                <a:gd name="T33" fmla="*/ 0 h 541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249"/>
                <a:gd name="T52" fmla="*/ 0 h 541"/>
                <a:gd name="T53" fmla="*/ 1249 w 1249"/>
                <a:gd name="T54" fmla="*/ 541 h 541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249" h="541">
                  <a:moveTo>
                    <a:pt x="1099" y="2"/>
                  </a:moveTo>
                  <a:lnTo>
                    <a:pt x="1049" y="16"/>
                  </a:lnTo>
                  <a:lnTo>
                    <a:pt x="919" y="60"/>
                  </a:lnTo>
                  <a:lnTo>
                    <a:pt x="735" y="122"/>
                  </a:lnTo>
                  <a:lnTo>
                    <a:pt x="529" y="200"/>
                  </a:lnTo>
                  <a:lnTo>
                    <a:pt x="322" y="279"/>
                  </a:lnTo>
                  <a:lnTo>
                    <a:pt x="147" y="359"/>
                  </a:lnTo>
                  <a:lnTo>
                    <a:pt x="29" y="427"/>
                  </a:lnTo>
                  <a:lnTo>
                    <a:pt x="0" y="479"/>
                  </a:lnTo>
                  <a:lnTo>
                    <a:pt x="116" y="541"/>
                  </a:lnTo>
                  <a:lnTo>
                    <a:pt x="328" y="518"/>
                  </a:lnTo>
                  <a:lnTo>
                    <a:pt x="587" y="433"/>
                  </a:lnTo>
                  <a:lnTo>
                    <a:pt x="855" y="312"/>
                  </a:lnTo>
                  <a:lnTo>
                    <a:pt x="1082" y="182"/>
                  </a:lnTo>
                  <a:lnTo>
                    <a:pt x="1229" y="70"/>
                  </a:lnTo>
                  <a:lnTo>
                    <a:pt x="1249" y="0"/>
                  </a:lnTo>
                  <a:lnTo>
                    <a:pt x="1099" y="2"/>
                  </a:lnTo>
                  <a:close/>
                </a:path>
              </a:pathLst>
            </a:custGeom>
            <a:solidFill>
              <a:srgbClr val="FFB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495" name="Freeform 39"/>
            <p:cNvSpPr>
              <a:spLocks/>
            </p:cNvSpPr>
            <p:nvPr/>
          </p:nvSpPr>
          <p:spPr bwMode="auto">
            <a:xfrm>
              <a:off x="3215" y="2575"/>
              <a:ext cx="415" cy="181"/>
            </a:xfrm>
            <a:custGeom>
              <a:avLst/>
              <a:gdLst>
                <a:gd name="T0" fmla="*/ 183 w 830"/>
                <a:gd name="T1" fmla="*/ 0 h 363"/>
                <a:gd name="T2" fmla="*/ 174 w 830"/>
                <a:gd name="T3" fmla="*/ 2 h 363"/>
                <a:gd name="T4" fmla="*/ 153 w 830"/>
                <a:gd name="T5" fmla="*/ 9 h 363"/>
                <a:gd name="T6" fmla="*/ 123 w 830"/>
                <a:gd name="T7" fmla="*/ 20 h 363"/>
                <a:gd name="T8" fmla="*/ 88 w 830"/>
                <a:gd name="T9" fmla="*/ 33 h 363"/>
                <a:gd name="T10" fmla="*/ 54 w 830"/>
                <a:gd name="T11" fmla="*/ 46 h 363"/>
                <a:gd name="T12" fmla="*/ 25 w 830"/>
                <a:gd name="T13" fmla="*/ 59 h 363"/>
                <a:gd name="T14" fmla="*/ 5 w 830"/>
                <a:gd name="T15" fmla="*/ 71 h 363"/>
                <a:gd name="T16" fmla="*/ 0 w 830"/>
                <a:gd name="T17" fmla="*/ 80 h 363"/>
                <a:gd name="T18" fmla="*/ 20 w 830"/>
                <a:gd name="T19" fmla="*/ 90 h 363"/>
                <a:gd name="T20" fmla="*/ 55 w 830"/>
                <a:gd name="T21" fmla="*/ 86 h 363"/>
                <a:gd name="T22" fmla="*/ 98 w 830"/>
                <a:gd name="T23" fmla="*/ 71 h 363"/>
                <a:gd name="T24" fmla="*/ 143 w 830"/>
                <a:gd name="T25" fmla="*/ 52 h 363"/>
                <a:gd name="T26" fmla="*/ 181 w 830"/>
                <a:gd name="T27" fmla="*/ 30 h 363"/>
                <a:gd name="T28" fmla="*/ 205 w 830"/>
                <a:gd name="T29" fmla="*/ 11 h 363"/>
                <a:gd name="T30" fmla="*/ 208 w 830"/>
                <a:gd name="T31" fmla="*/ 0 h 363"/>
                <a:gd name="T32" fmla="*/ 183 w 830"/>
                <a:gd name="T33" fmla="*/ 0 h 363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830"/>
                <a:gd name="T52" fmla="*/ 0 h 363"/>
                <a:gd name="T53" fmla="*/ 830 w 830"/>
                <a:gd name="T54" fmla="*/ 363 h 363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830" h="363">
                  <a:moveTo>
                    <a:pt x="731" y="0"/>
                  </a:moveTo>
                  <a:lnTo>
                    <a:pt x="696" y="10"/>
                  </a:lnTo>
                  <a:lnTo>
                    <a:pt x="611" y="39"/>
                  </a:lnTo>
                  <a:lnTo>
                    <a:pt x="489" y="82"/>
                  </a:lnTo>
                  <a:lnTo>
                    <a:pt x="351" y="132"/>
                  </a:lnTo>
                  <a:lnTo>
                    <a:pt x="213" y="185"/>
                  </a:lnTo>
                  <a:lnTo>
                    <a:pt x="99" y="239"/>
                  </a:lnTo>
                  <a:lnTo>
                    <a:pt x="19" y="285"/>
                  </a:lnTo>
                  <a:lnTo>
                    <a:pt x="0" y="322"/>
                  </a:lnTo>
                  <a:lnTo>
                    <a:pt x="78" y="363"/>
                  </a:lnTo>
                  <a:lnTo>
                    <a:pt x="219" y="345"/>
                  </a:lnTo>
                  <a:lnTo>
                    <a:pt x="392" y="287"/>
                  </a:lnTo>
                  <a:lnTo>
                    <a:pt x="570" y="208"/>
                  </a:lnTo>
                  <a:lnTo>
                    <a:pt x="721" y="121"/>
                  </a:lnTo>
                  <a:lnTo>
                    <a:pt x="818" y="47"/>
                  </a:lnTo>
                  <a:lnTo>
                    <a:pt x="830" y="0"/>
                  </a:lnTo>
                  <a:lnTo>
                    <a:pt x="731" y="0"/>
                  </a:lnTo>
                  <a:close/>
                </a:path>
              </a:pathLst>
            </a:custGeom>
            <a:solidFill>
              <a:srgbClr val="FFC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496" name="Freeform 40"/>
            <p:cNvSpPr>
              <a:spLocks/>
            </p:cNvSpPr>
            <p:nvPr/>
          </p:nvSpPr>
          <p:spPr bwMode="auto">
            <a:xfrm>
              <a:off x="3274" y="2638"/>
              <a:ext cx="207" cy="89"/>
            </a:xfrm>
            <a:custGeom>
              <a:avLst/>
              <a:gdLst>
                <a:gd name="T0" fmla="*/ 92 w 413"/>
                <a:gd name="T1" fmla="*/ 0 h 179"/>
                <a:gd name="T2" fmla="*/ 87 w 413"/>
                <a:gd name="T3" fmla="*/ 1 h 179"/>
                <a:gd name="T4" fmla="*/ 77 w 413"/>
                <a:gd name="T5" fmla="*/ 5 h 179"/>
                <a:gd name="T6" fmla="*/ 62 w 413"/>
                <a:gd name="T7" fmla="*/ 9 h 179"/>
                <a:gd name="T8" fmla="*/ 45 w 413"/>
                <a:gd name="T9" fmla="*/ 16 h 179"/>
                <a:gd name="T10" fmla="*/ 27 w 413"/>
                <a:gd name="T11" fmla="*/ 22 h 179"/>
                <a:gd name="T12" fmla="*/ 13 w 413"/>
                <a:gd name="T13" fmla="*/ 29 h 179"/>
                <a:gd name="T14" fmla="*/ 3 w 413"/>
                <a:gd name="T15" fmla="*/ 35 h 179"/>
                <a:gd name="T16" fmla="*/ 0 w 413"/>
                <a:gd name="T17" fmla="*/ 40 h 179"/>
                <a:gd name="T18" fmla="*/ 10 w 413"/>
                <a:gd name="T19" fmla="*/ 44 h 179"/>
                <a:gd name="T20" fmla="*/ 28 w 413"/>
                <a:gd name="T21" fmla="*/ 42 h 179"/>
                <a:gd name="T22" fmla="*/ 49 w 413"/>
                <a:gd name="T23" fmla="*/ 35 h 179"/>
                <a:gd name="T24" fmla="*/ 71 w 413"/>
                <a:gd name="T25" fmla="*/ 25 h 179"/>
                <a:gd name="T26" fmla="*/ 90 w 413"/>
                <a:gd name="T27" fmla="*/ 15 h 179"/>
                <a:gd name="T28" fmla="*/ 102 w 413"/>
                <a:gd name="T29" fmla="*/ 6 h 179"/>
                <a:gd name="T30" fmla="*/ 104 w 413"/>
                <a:gd name="T31" fmla="*/ 0 h 179"/>
                <a:gd name="T32" fmla="*/ 92 w 413"/>
                <a:gd name="T33" fmla="*/ 0 h 17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413"/>
                <a:gd name="T52" fmla="*/ 0 h 179"/>
                <a:gd name="T53" fmla="*/ 413 w 413"/>
                <a:gd name="T54" fmla="*/ 179 h 179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413" h="179">
                  <a:moveTo>
                    <a:pt x="365" y="2"/>
                  </a:moveTo>
                  <a:lnTo>
                    <a:pt x="347" y="6"/>
                  </a:lnTo>
                  <a:lnTo>
                    <a:pt x="305" y="20"/>
                  </a:lnTo>
                  <a:lnTo>
                    <a:pt x="245" y="39"/>
                  </a:lnTo>
                  <a:lnTo>
                    <a:pt x="177" y="66"/>
                  </a:lnTo>
                  <a:lnTo>
                    <a:pt x="107" y="91"/>
                  </a:lnTo>
                  <a:lnTo>
                    <a:pt x="51" y="119"/>
                  </a:lnTo>
                  <a:lnTo>
                    <a:pt x="10" y="142"/>
                  </a:lnTo>
                  <a:lnTo>
                    <a:pt x="0" y="161"/>
                  </a:lnTo>
                  <a:lnTo>
                    <a:pt x="37" y="179"/>
                  </a:lnTo>
                  <a:lnTo>
                    <a:pt x="109" y="171"/>
                  </a:lnTo>
                  <a:lnTo>
                    <a:pt x="194" y="142"/>
                  </a:lnTo>
                  <a:lnTo>
                    <a:pt x="283" y="103"/>
                  </a:lnTo>
                  <a:lnTo>
                    <a:pt x="357" y="60"/>
                  </a:lnTo>
                  <a:lnTo>
                    <a:pt x="408" y="24"/>
                  </a:lnTo>
                  <a:lnTo>
                    <a:pt x="413" y="0"/>
                  </a:lnTo>
                  <a:lnTo>
                    <a:pt x="365" y="2"/>
                  </a:lnTo>
                  <a:close/>
                </a:path>
              </a:pathLst>
            </a:custGeom>
            <a:solidFill>
              <a:srgbClr val="FFD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497" name="Freeform 41"/>
            <p:cNvSpPr>
              <a:spLocks/>
            </p:cNvSpPr>
            <p:nvPr/>
          </p:nvSpPr>
          <p:spPr bwMode="auto">
            <a:xfrm>
              <a:off x="3736" y="2617"/>
              <a:ext cx="248" cy="153"/>
            </a:xfrm>
            <a:custGeom>
              <a:avLst/>
              <a:gdLst>
                <a:gd name="T0" fmla="*/ 105 w 497"/>
                <a:gd name="T1" fmla="*/ 0 h 304"/>
                <a:gd name="T2" fmla="*/ 100 w 497"/>
                <a:gd name="T3" fmla="*/ 1 h 304"/>
                <a:gd name="T4" fmla="*/ 87 w 497"/>
                <a:gd name="T5" fmla="*/ 5 h 304"/>
                <a:gd name="T6" fmla="*/ 68 w 497"/>
                <a:gd name="T7" fmla="*/ 11 h 304"/>
                <a:gd name="T8" fmla="*/ 48 w 497"/>
                <a:gd name="T9" fmla="*/ 19 h 304"/>
                <a:gd name="T10" fmla="*/ 27 w 497"/>
                <a:gd name="T11" fmla="*/ 27 h 304"/>
                <a:gd name="T12" fmla="*/ 10 w 497"/>
                <a:gd name="T13" fmla="*/ 37 h 304"/>
                <a:gd name="T14" fmla="*/ 0 w 497"/>
                <a:gd name="T15" fmla="*/ 47 h 304"/>
                <a:gd name="T16" fmla="*/ 0 w 497"/>
                <a:gd name="T17" fmla="*/ 56 h 304"/>
                <a:gd name="T18" fmla="*/ 17 w 497"/>
                <a:gd name="T19" fmla="*/ 73 h 304"/>
                <a:gd name="T20" fmla="*/ 40 w 497"/>
                <a:gd name="T21" fmla="*/ 77 h 304"/>
                <a:gd name="T22" fmla="*/ 67 w 497"/>
                <a:gd name="T23" fmla="*/ 69 h 304"/>
                <a:gd name="T24" fmla="*/ 92 w 497"/>
                <a:gd name="T25" fmla="*/ 55 h 304"/>
                <a:gd name="T26" fmla="*/ 112 w 497"/>
                <a:gd name="T27" fmla="*/ 37 h 304"/>
                <a:gd name="T28" fmla="*/ 124 w 497"/>
                <a:gd name="T29" fmla="*/ 19 h 304"/>
                <a:gd name="T30" fmla="*/ 122 w 497"/>
                <a:gd name="T31" fmla="*/ 6 h 304"/>
                <a:gd name="T32" fmla="*/ 105 w 497"/>
                <a:gd name="T33" fmla="*/ 0 h 304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497"/>
                <a:gd name="T52" fmla="*/ 0 h 304"/>
                <a:gd name="T53" fmla="*/ 497 w 497"/>
                <a:gd name="T54" fmla="*/ 304 h 304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497" h="304">
                  <a:moveTo>
                    <a:pt x="421" y="0"/>
                  </a:moveTo>
                  <a:lnTo>
                    <a:pt x="400" y="4"/>
                  </a:lnTo>
                  <a:lnTo>
                    <a:pt x="348" y="19"/>
                  </a:lnTo>
                  <a:lnTo>
                    <a:pt x="274" y="42"/>
                  </a:lnTo>
                  <a:lnTo>
                    <a:pt x="192" y="75"/>
                  </a:lnTo>
                  <a:lnTo>
                    <a:pt x="111" y="108"/>
                  </a:lnTo>
                  <a:lnTo>
                    <a:pt x="43" y="145"/>
                  </a:lnTo>
                  <a:lnTo>
                    <a:pt x="2" y="184"/>
                  </a:lnTo>
                  <a:lnTo>
                    <a:pt x="0" y="223"/>
                  </a:lnTo>
                  <a:lnTo>
                    <a:pt x="68" y="290"/>
                  </a:lnTo>
                  <a:lnTo>
                    <a:pt x="163" y="304"/>
                  </a:lnTo>
                  <a:lnTo>
                    <a:pt x="270" y="273"/>
                  </a:lnTo>
                  <a:lnTo>
                    <a:pt x="371" y="217"/>
                  </a:lnTo>
                  <a:lnTo>
                    <a:pt x="450" y="145"/>
                  </a:lnTo>
                  <a:lnTo>
                    <a:pt x="497" y="75"/>
                  </a:lnTo>
                  <a:lnTo>
                    <a:pt x="491" y="21"/>
                  </a:lnTo>
                  <a:lnTo>
                    <a:pt x="421" y="0"/>
                  </a:lnTo>
                  <a:close/>
                </a:path>
              </a:pathLst>
            </a:custGeom>
            <a:solidFill>
              <a:srgbClr val="FFA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498" name="Freeform 42"/>
            <p:cNvSpPr>
              <a:spLocks/>
            </p:cNvSpPr>
            <p:nvPr/>
          </p:nvSpPr>
          <p:spPr bwMode="auto">
            <a:xfrm>
              <a:off x="3753" y="2642"/>
              <a:ext cx="187" cy="114"/>
            </a:xfrm>
            <a:custGeom>
              <a:avLst/>
              <a:gdLst>
                <a:gd name="T0" fmla="*/ 79 w 375"/>
                <a:gd name="T1" fmla="*/ 0 h 229"/>
                <a:gd name="T2" fmla="*/ 75 w 375"/>
                <a:gd name="T3" fmla="*/ 1 h 229"/>
                <a:gd name="T4" fmla="*/ 65 w 375"/>
                <a:gd name="T5" fmla="*/ 4 h 229"/>
                <a:gd name="T6" fmla="*/ 51 w 375"/>
                <a:gd name="T7" fmla="*/ 8 h 229"/>
                <a:gd name="T8" fmla="*/ 36 w 375"/>
                <a:gd name="T9" fmla="*/ 14 h 229"/>
                <a:gd name="T10" fmla="*/ 21 w 375"/>
                <a:gd name="T11" fmla="*/ 20 h 229"/>
                <a:gd name="T12" fmla="*/ 8 w 375"/>
                <a:gd name="T13" fmla="*/ 27 h 229"/>
                <a:gd name="T14" fmla="*/ 0 w 375"/>
                <a:gd name="T15" fmla="*/ 34 h 229"/>
                <a:gd name="T16" fmla="*/ 0 w 375"/>
                <a:gd name="T17" fmla="*/ 41 h 229"/>
                <a:gd name="T18" fmla="*/ 12 w 375"/>
                <a:gd name="T19" fmla="*/ 54 h 229"/>
                <a:gd name="T20" fmla="*/ 30 w 375"/>
                <a:gd name="T21" fmla="*/ 57 h 229"/>
                <a:gd name="T22" fmla="*/ 50 w 375"/>
                <a:gd name="T23" fmla="*/ 51 h 229"/>
                <a:gd name="T24" fmla="*/ 70 w 375"/>
                <a:gd name="T25" fmla="*/ 40 h 229"/>
                <a:gd name="T26" fmla="*/ 85 w 375"/>
                <a:gd name="T27" fmla="*/ 27 h 229"/>
                <a:gd name="T28" fmla="*/ 93 w 375"/>
                <a:gd name="T29" fmla="*/ 14 h 229"/>
                <a:gd name="T30" fmla="*/ 92 w 375"/>
                <a:gd name="T31" fmla="*/ 4 h 229"/>
                <a:gd name="T32" fmla="*/ 79 w 375"/>
                <a:gd name="T33" fmla="*/ 0 h 22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375"/>
                <a:gd name="T52" fmla="*/ 0 h 229"/>
                <a:gd name="T53" fmla="*/ 375 w 375"/>
                <a:gd name="T54" fmla="*/ 229 h 229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375" h="229">
                  <a:moveTo>
                    <a:pt x="318" y="0"/>
                  </a:moveTo>
                  <a:lnTo>
                    <a:pt x="301" y="4"/>
                  </a:lnTo>
                  <a:lnTo>
                    <a:pt x="262" y="16"/>
                  </a:lnTo>
                  <a:lnTo>
                    <a:pt x="206" y="33"/>
                  </a:lnTo>
                  <a:lnTo>
                    <a:pt x="146" y="56"/>
                  </a:lnTo>
                  <a:lnTo>
                    <a:pt x="84" y="82"/>
                  </a:lnTo>
                  <a:lnTo>
                    <a:pt x="35" y="111"/>
                  </a:lnTo>
                  <a:lnTo>
                    <a:pt x="2" y="138"/>
                  </a:lnTo>
                  <a:lnTo>
                    <a:pt x="0" y="167"/>
                  </a:lnTo>
                  <a:lnTo>
                    <a:pt x="51" y="217"/>
                  </a:lnTo>
                  <a:lnTo>
                    <a:pt x="123" y="229"/>
                  </a:lnTo>
                  <a:lnTo>
                    <a:pt x="202" y="206"/>
                  </a:lnTo>
                  <a:lnTo>
                    <a:pt x="280" y="163"/>
                  </a:lnTo>
                  <a:lnTo>
                    <a:pt x="340" y="109"/>
                  </a:lnTo>
                  <a:lnTo>
                    <a:pt x="375" y="58"/>
                  </a:lnTo>
                  <a:lnTo>
                    <a:pt x="371" y="18"/>
                  </a:lnTo>
                  <a:lnTo>
                    <a:pt x="318" y="0"/>
                  </a:lnTo>
                  <a:close/>
                </a:path>
              </a:pathLst>
            </a:custGeom>
            <a:solidFill>
              <a:srgbClr val="FC9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499" name="Freeform 43"/>
            <p:cNvSpPr>
              <a:spLocks/>
            </p:cNvSpPr>
            <p:nvPr/>
          </p:nvSpPr>
          <p:spPr bwMode="auto">
            <a:xfrm>
              <a:off x="3773" y="2666"/>
              <a:ext cx="124" cy="74"/>
            </a:xfrm>
            <a:custGeom>
              <a:avLst/>
              <a:gdLst>
                <a:gd name="T0" fmla="*/ 53 w 248"/>
                <a:gd name="T1" fmla="*/ 0 h 149"/>
                <a:gd name="T2" fmla="*/ 50 w 248"/>
                <a:gd name="T3" fmla="*/ 0 h 149"/>
                <a:gd name="T4" fmla="*/ 44 w 248"/>
                <a:gd name="T5" fmla="*/ 2 h 149"/>
                <a:gd name="T6" fmla="*/ 34 w 248"/>
                <a:gd name="T7" fmla="*/ 4 h 149"/>
                <a:gd name="T8" fmla="*/ 24 w 248"/>
                <a:gd name="T9" fmla="*/ 9 h 149"/>
                <a:gd name="T10" fmla="*/ 14 w 248"/>
                <a:gd name="T11" fmla="*/ 13 h 149"/>
                <a:gd name="T12" fmla="*/ 6 w 248"/>
                <a:gd name="T13" fmla="*/ 17 h 149"/>
                <a:gd name="T14" fmla="*/ 1 w 248"/>
                <a:gd name="T15" fmla="*/ 22 h 149"/>
                <a:gd name="T16" fmla="*/ 0 w 248"/>
                <a:gd name="T17" fmla="*/ 27 h 149"/>
                <a:gd name="T18" fmla="*/ 9 w 248"/>
                <a:gd name="T19" fmla="*/ 35 h 149"/>
                <a:gd name="T20" fmla="*/ 21 w 248"/>
                <a:gd name="T21" fmla="*/ 37 h 149"/>
                <a:gd name="T22" fmla="*/ 34 w 248"/>
                <a:gd name="T23" fmla="*/ 33 h 149"/>
                <a:gd name="T24" fmla="*/ 47 w 248"/>
                <a:gd name="T25" fmla="*/ 26 h 149"/>
                <a:gd name="T26" fmla="*/ 57 w 248"/>
                <a:gd name="T27" fmla="*/ 17 h 149"/>
                <a:gd name="T28" fmla="*/ 62 w 248"/>
                <a:gd name="T29" fmla="*/ 9 h 149"/>
                <a:gd name="T30" fmla="*/ 62 w 248"/>
                <a:gd name="T31" fmla="*/ 2 h 149"/>
                <a:gd name="T32" fmla="*/ 53 w 248"/>
                <a:gd name="T33" fmla="*/ 0 h 14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248"/>
                <a:gd name="T52" fmla="*/ 0 h 149"/>
                <a:gd name="T53" fmla="*/ 248 w 248"/>
                <a:gd name="T54" fmla="*/ 149 h 149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248" h="149">
                  <a:moveTo>
                    <a:pt x="210" y="0"/>
                  </a:moveTo>
                  <a:lnTo>
                    <a:pt x="198" y="2"/>
                  </a:lnTo>
                  <a:lnTo>
                    <a:pt x="173" y="9"/>
                  </a:lnTo>
                  <a:lnTo>
                    <a:pt x="136" y="19"/>
                  </a:lnTo>
                  <a:lnTo>
                    <a:pt x="95" y="36"/>
                  </a:lnTo>
                  <a:lnTo>
                    <a:pt x="54" y="52"/>
                  </a:lnTo>
                  <a:lnTo>
                    <a:pt x="21" y="71"/>
                  </a:lnTo>
                  <a:lnTo>
                    <a:pt x="2" y="91"/>
                  </a:lnTo>
                  <a:lnTo>
                    <a:pt x="0" y="110"/>
                  </a:lnTo>
                  <a:lnTo>
                    <a:pt x="35" y="143"/>
                  </a:lnTo>
                  <a:lnTo>
                    <a:pt x="82" y="149"/>
                  </a:lnTo>
                  <a:lnTo>
                    <a:pt x="134" y="133"/>
                  </a:lnTo>
                  <a:lnTo>
                    <a:pt x="186" y="106"/>
                  </a:lnTo>
                  <a:lnTo>
                    <a:pt x="225" y="71"/>
                  </a:lnTo>
                  <a:lnTo>
                    <a:pt x="248" y="36"/>
                  </a:lnTo>
                  <a:lnTo>
                    <a:pt x="245" y="9"/>
                  </a:lnTo>
                  <a:lnTo>
                    <a:pt x="210" y="0"/>
                  </a:lnTo>
                  <a:close/>
                </a:path>
              </a:pathLst>
            </a:custGeom>
            <a:solidFill>
              <a:srgbClr val="FA9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500" name="Freeform 44"/>
            <p:cNvSpPr>
              <a:spLocks/>
            </p:cNvSpPr>
            <p:nvPr/>
          </p:nvSpPr>
          <p:spPr bwMode="auto">
            <a:xfrm>
              <a:off x="3791" y="2690"/>
              <a:ext cx="62" cy="38"/>
            </a:xfrm>
            <a:custGeom>
              <a:avLst/>
              <a:gdLst>
                <a:gd name="T0" fmla="*/ 27 w 124"/>
                <a:gd name="T1" fmla="*/ 0 h 76"/>
                <a:gd name="T2" fmla="*/ 25 w 124"/>
                <a:gd name="T3" fmla="*/ 0 h 76"/>
                <a:gd name="T4" fmla="*/ 22 w 124"/>
                <a:gd name="T5" fmla="*/ 1 h 76"/>
                <a:gd name="T6" fmla="*/ 17 w 124"/>
                <a:gd name="T7" fmla="*/ 3 h 76"/>
                <a:gd name="T8" fmla="*/ 12 w 124"/>
                <a:gd name="T9" fmla="*/ 5 h 76"/>
                <a:gd name="T10" fmla="*/ 7 w 124"/>
                <a:gd name="T11" fmla="*/ 7 h 76"/>
                <a:gd name="T12" fmla="*/ 3 w 124"/>
                <a:gd name="T13" fmla="*/ 9 h 76"/>
                <a:gd name="T14" fmla="*/ 0 w 124"/>
                <a:gd name="T15" fmla="*/ 12 h 76"/>
                <a:gd name="T16" fmla="*/ 0 w 124"/>
                <a:gd name="T17" fmla="*/ 14 h 76"/>
                <a:gd name="T18" fmla="*/ 4 w 124"/>
                <a:gd name="T19" fmla="*/ 18 h 76"/>
                <a:gd name="T20" fmla="*/ 11 w 124"/>
                <a:gd name="T21" fmla="*/ 19 h 76"/>
                <a:gd name="T22" fmla="*/ 17 w 124"/>
                <a:gd name="T23" fmla="*/ 17 h 76"/>
                <a:gd name="T24" fmla="*/ 24 w 124"/>
                <a:gd name="T25" fmla="*/ 14 h 76"/>
                <a:gd name="T26" fmla="*/ 28 w 124"/>
                <a:gd name="T27" fmla="*/ 9 h 76"/>
                <a:gd name="T28" fmla="*/ 31 w 124"/>
                <a:gd name="T29" fmla="*/ 5 h 76"/>
                <a:gd name="T30" fmla="*/ 31 w 124"/>
                <a:gd name="T31" fmla="*/ 1 h 76"/>
                <a:gd name="T32" fmla="*/ 27 w 124"/>
                <a:gd name="T33" fmla="*/ 0 h 7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24"/>
                <a:gd name="T52" fmla="*/ 0 h 76"/>
                <a:gd name="T53" fmla="*/ 124 w 124"/>
                <a:gd name="T54" fmla="*/ 76 h 7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24" h="76">
                  <a:moveTo>
                    <a:pt x="105" y="0"/>
                  </a:moveTo>
                  <a:lnTo>
                    <a:pt x="99" y="0"/>
                  </a:lnTo>
                  <a:lnTo>
                    <a:pt x="85" y="4"/>
                  </a:lnTo>
                  <a:lnTo>
                    <a:pt x="66" y="10"/>
                  </a:lnTo>
                  <a:lnTo>
                    <a:pt x="47" y="17"/>
                  </a:lnTo>
                  <a:lnTo>
                    <a:pt x="25" y="25"/>
                  </a:lnTo>
                  <a:lnTo>
                    <a:pt x="10" y="35"/>
                  </a:lnTo>
                  <a:lnTo>
                    <a:pt x="0" y="45"/>
                  </a:lnTo>
                  <a:lnTo>
                    <a:pt x="0" y="56"/>
                  </a:lnTo>
                  <a:lnTo>
                    <a:pt x="16" y="72"/>
                  </a:lnTo>
                  <a:lnTo>
                    <a:pt x="41" y="76"/>
                  </a:lnTo>
                  <a:lnTo>
                    <a:pt x="66" y="68"/>
                  </a:lnTo>
                  <a:lnTo>
                    <a:pt x="93" y="54"/>
                  </a:lnTo>
                  <a:lnTo>
                    <a:pt x="112" y="35"/>
                  </a:lnTo>
                  <a:lnTo>
                    <a:pt x="124" y="17"/>
                  </a:lnTo>
                  <a:lnTo>
                    <a:pt x="122" y="4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F785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501" name="Freeform 45"/>
            <p:cNvSpPr>
              <a:spLocks/>
            </p:cNvSpPr>
            <p:nvPr/>
          </p:nvSpPr>
          <p:spPr bwMode="auto">
            <a:xfrm>
              <a:off x="1892" y="3394"/>
              <a:ext cx="250" cy="152"/>
            </a:xfrm>
            <a:custGeom>
              <a:avLst/>
              <a:gdLst>
                <a:gd name="T0" fmla="*/ 106 w 498"/>
                <a:gd name="T1" fmla="*/ 0 h 305"/>
                <a:gd name="T2" fmla="*/ 100 w 498"/>
                <a:gd name="T3" fmla="*/ 1 h 305"/>
                <a:gd name="T4" fmla="*/ 87 w 498"/>
                <a:gd name="T5" fmla="*/ 5 h 305"/>
                <a:gd name="T6" fmla="*/ 69 w 498"/>
                <a:gd name="T7" fmla="*/ 10 h 305"/>
                <a:gd name="T8" fmla="*/ 48 w 498"/>
                <a:gd name="T9" fmla="*/ 18 h 305"/>
                <a:gd name="T10" fmla="*/ 28 w 498"/>
                <a:gd name="T11" fmla="*/ 26 h 305"/>
                <a:gd name="T12" fmla="*/ 11 w 498"/>
                <a:gd name="T13" fmla="*/ 36 h 305"/>
                <a:gd name="T14" fmla="*/ 1 w 498"/>
                <a:gd name="T15" fmla="*/ 46 h 305"/>
                <a:gd name="T16" fmla="*/ 0 w 498"/>
                <a:gd name="T17" fmla="*/ 55 h 305"/>
                <a:gd name="T18" fmla="*/ 17 w 498"/>
                <a:gd name="T19" fmla="*/ 72 h 305"/>
                <a:gd name="T20" fmla="*/ 42 w 498"/>
                <a:gd name="T21" fmla="*/ 76 h 305"/>
                <a:gd name="T22" fmla="*/ 68 w 498"/>
                <a:gd name="T23" fmla="*/ 68 h 305"/>
                <a:gd name="T24" fmla="*/ 94 w 498"/>
                <a:gd name="T25" fmla="*/ 54 h 305"/>
                <a:gd name="T26" fmla="*/ 114 w 498"/>
                <a:gd name="T27" fmla="*/ 36 h 305"/>
                <a:gd name="T28" fmla="*/ 126 w 498"/>
                <a:gd name="T29" fmla="*/ 19 h 305"/>
                <a:gd name="T30" fmla="*/ 124 w 498"/>
                <a:gd name="T31" fmla="*/ 5 h 305"/>
                <a:gd name="T32" fmla="*/ 106 w 498"/>
                <a:gd name="T33" fmla="*/ 0 h 305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498"/>
                <a:gd name="T52" fmla="*/ 0 h 305"/>
                <a:gd name="T53" fmla="*/ 498 w 498"/>
                <a:gd name="T54" fmla="*/ 305 h 305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498" h="305">
                  <a:moveTo>
                    <a:pt x="421" y="0"/>
                  </a:moveTo>
                  <a:lnTo>
                    <a:pt x="399" y="4"/>
                  </a:lnTo>
                  <a:lnTo>
                    <a:pt x="347" y="20"/>
                  </a:lnTo>
                  <a:lnTo>
                    <a:pt x="273" y="43"/>
                  </a:lnTo>
                  <a:lnTo>
                    <a:pt x="192" y="74"/>
                  </a:lnTo>
                  <a:lnTo>
                    <a:pt x="110" y="107"/>
                  </a:lnTo>
                  <a:lnTo>
                    <a:pt x="42" y="146"/>
                  </a:lnTo>
                  <a:lnTo>
                    <a:pt x="2" y="185"/>
                  </a:lnTo>
                  <a:lnTo>
                    <a:pt x="0" y="223"/>
                  </a:lnTo>
                  <a:lnTo>
                    <a:pt x="68" y="291"/>
                  </a:lnTo>
                  <a:lnTo>
                    <a:pt x="165" y="305"/>
                  </a:lnTo>
                  <a:lnTo>
                    <a:pt x="269" y="274"/>
                  </a:lnTo>
                  <a:lnTo>
                    <a:pt x="372" y="218"/>
                  </a:lnTo>
                  <a:lnTo>
                    <a:pt x="452" y="146"/>
                  </a:lnTo>
                  <a:lnTo>
                    <a:pt x="498" y="76"/>
                  </a:lnTo>
                  <a:lnTo>
                    <a:pt x="492" y="22"/>
                  </a:lnTo>
                  <a:lnTo>
                    <a:pt x="421" y="0"/>
                  </a:lnTo>
                  <a:close/>
                </a:path>
              </a:pathLst>
            </a:custGeom>
            <a:solidFill>
              <a:srgbClr val="FFA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502" name="Freeform 46"/>
            <p:cNvSpPr>
              <a:spLocks/>
            </p:cNvSpPr>
            <p:nvPr/>
          </p:nvSpPr>
          <p:spPr bwMode="auto">
            <a:xfrm>
              <a:off x="1912" y="3418"/>
              <a:ext cx="185" cy="113"/>
            </a:xfrm>
            <a:custGeom>
              <a:avLst/>
              <a:gdLst>
                <a:gd name="T0" fmla="*/ 79 w 370"/>
                <a:gd name="T1" fmla="*/ 0 h 227"/>
                <a:gd name="T2" fmla="*/ 74 w 370"/>
                <a:gd name="T3" fmla="*/ 1 h 227"/>
                <a:gd name="T4" fmla="*/ 65 w 370"/>
                <a:gd name="T5" fmla="*/ 3 h 227"/>
                <a:gd name="T6" fmla="*/ 51 w 370"/>
                <a:gd name="T7" fmla="*/ 7 h 227"/>
                <a:gd name="T8" fmla="*/ 36 w 370"/>
                <a:gd name="T9" fmla="*/ 13 h 227"/>
                <a:gd name="T10" fmla="*/ 21 w 370"/>
                <a:gd name="T11" fmla="*/ 19 h 227"/>
                <a:gd name="T12" fmla="*/ 8 w 370"/>
                <a:gd name="T13" fmla="*/ 27 h 227"/>
                <a:gd name="T14" fmla="*/ 1 w 370"/>
                <a:gd name="T15" fmla="*/ 34 h 227"/>
                <a:gd name="T16" fmla="*/ 0 w 370"/>
                <a:gd name="T17" fmla="*/ 41 h 227"/>
                <a:gd name="T18" fmla="*/ 13 w 370"/>
                <a:gd name="T19" fmla="*/ 54 h 227"/>
                <a:gd name="T20" fmla="*/ 31 w 370"/>
                <a:gd name="T21" fmla="*/ 56 h 227"/>
                <a:gd name="T22" fmla="*/ 50 w 370"/>
                <a:gd name="T23" fmla="*/ 50 h 227"/>
                <a:gd name="T24" fmla="*/ 70 w 370"/>
                <a:gd name="T25" fmla="*/ 40 h 227"/>
                <a:gd name="T26" fmla="*/ 85 w 370"/>
                <a:gd name="T27" fmla="*/ 26 h 227"/>
                <a:gd name="T28" fmla="*/ 93 w 370"/>
                <a:gd name="T29" fmla="*/ 14 h 227"/>
                <a:gd name="T30" fmla="*/ 92 w 370"/>
                <a:gd name="T31" fmla="*/ 3 h 227"/>
                <a:gd name="T32" fmla="*/ 79 w 370"/>
                <a:gd name="T33" fmla="*/ 0 h 227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370"/>
                <a:gd name="T52" fmla="*/ 0 h 227"/>
                <a:gd name="T53" fmla="*/ 370 w 370"/>
                <a:gd name="T54" fmla="*/ 227 h 227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370" h="227">
                  <a:moveTo>
                    <a:pt x="314" y="0"/>
                  </a:moveTo>
                  <a:lnTo>
                    <a:pt x="296" y="4"/>
                  </a:lnTo>
                  <a:lnTo>
                    <a:pt x="257" y="15"/>
                  </a:lnTo>
                  <a:lnTo>
                    <a:pt x="201" y="31"/>
                  </a:lnTo>
                  <a:lnTo>
                    <a:pt x="141" y="54"/>
                  </a:lnTo>
                  <a:lnTo>
                    <a:pt x="81" y="79"/>
                  </a:lnTo>
                  <a:lnTo>
                    <a:pt x="32" y="108"/>
                  </a:lnTo>
                  <a:lnTo>
                    <a:pt x="1" y="138"/>
                  </a:lnTo>
                  <a:lnTo>
                    <a:pt x="0" y="167"/>
                  </a:lnTo>
                  <a:lnTo>
                    <a:pt x="50" y="217"/>
                  </a:lnTo>
                  <a:lnTo>
                    <a:pt x="122" y="227"/>
                  </a:lnTo>
                  <a:lnTo>
                    <a:pt x="199" y="203"/>
                  </a:lnTo>
                  <a:lnTo>
                    <a:pt x="277" y="161"/>
                  </a:lnTo>
                  <a:lnTo>
                    <a:pt x="337" y="107"/>
                  </a:lnTo>
                  <a:lnTo>
                    <a:pt x="370" y="56"/>
                  </a:lnTo>
                  <a:lnTo>
                    <a:pt x="366" y="15"/>
                  </a:lnTo>
                  <a:lnTo>
                    <a:pt x="314" y="0"/>
                  </a:lnTo>
                  <a:close/>
                </a:path>
              </a:pathLst>
            </a:custGeom>
            <a:solidFill>
              <a:srgbClr val="FA9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503" name="Freeform 47"/>
            <p:cNvSpPr>
              <a:spLocks/>
            </p:cNvSpPr>
            <p:nvPr/>
          </p:nvSpPr>
          <p:spPr bwMode="auto">
            <a:xfrm>
              <a:off x="1930" y="3442"/>
              <a:ext cx="123" cy="75"/>
            </a:xfrm>
            <a:custGeom>
              <a:avLst/>
              <a:gdLst>
                <a:gd name="T0" fmla="*/ 52 w 247"/>
                <a:gd name="T1" fmla="*/ 0 h 150"/>
                <a:gd name="T2" fmla="*/ 49 w 247"/>
                <a:gd name="T3" fmla="*/ 1 h 150"/>
                <a:gd name="T4" fmla="*/ 43 w 247"/>
                <a:gd name="T5" fmla="*/ 3 h 150"/>
                <a:gd name="T6" fmla="*/ 33 w 247"/>
                <a:gd name="T7" fmla="*/ 5 h 150"/>
                <a:gd name="T8" fmla="*/ 23 w 247"/>
                <a:gd name="T9" fmla="*/ 10 h 150"/>
                <a:gd name="T10" fmla="*/ 13 w 247"/>
                <a:gd name="T11" fmla="*/ 14 h 150"/>
                <a:gd name="T12" fmla="*/ 5 w 247"/>
                <a:gd name="T13" fmla="*/ 18 h 150"/>
                <a:gd name="T14" fmla="*/ 0 w 247"/>
                <a:gd name="T15" fmla="*/ 23 h 150"/>
                <a:gd name="T16" fmla="*/ 0 w 247"/>
                <a:gd name="T17" fmla="*/ 28 h 150"/>
                <a:gd name="T18" fmla="*/ 8 w 247"/>
                <a:gd name="T19" fmla="*/ 36 h 150"/>
                <a:gd name="T20" fmla="*/ 20 w 247"/>
                <a:gd name="T21" fmla="*/ 38 h 150"/>
                <a:gd name="T22" fmla="*/ 33 w 247"/>
                <a:gd name="T23" fmla="*/ 34 h 150"/>
                <a:gd name="T24" fmla="*/ 46 w 247"/>
                <a:gd name="T25" fmla="*/ 27 h 150"/>
                <a:gd name="T26" fmla="*/ 55 w 247"/>
                <a:gd name="T27" fmla="*/ 18 h 150"/>
                <a:gd name="T28" fmla="*/ 61 w 247"/>
                <a:gd name="T29" fmla="*/ 10 h 150"/>
                <a:gd name="T30" fmla="*/ 61 w 247"/>
                <a:gd name="T31" fmla="*/ 3 h 150"/>
                <a:gd name="T32" fmla="*/ 52 w 247"/>
                <a:gd name="T33" fmla="*/ 0 h 150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247"/>
                <a:gd name="T52" fmla="*/ 0 h 150"/>
                <a:gd name="T53" fmla="*/ 247 w 247"/>
                <a:gd name="T54" fmla="*/ 150 h 150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247" h="150">
                  <a:moveTo>
                    <a:pt x="210" y="0"/>
                  </a:moveTo>
                  <a:lnTo>
                    <a:pt x="198" y="2"/>
                  </a:lnTo>
                  <a:lnTo>
                    <a:pt x="173" y="10"/>
                  </a:lnTo>
                  <a:lnTo>
                    <a:pt x="134" y="20"/>
                  </a:lnTo>
                  <a:lnTo>
                    <a:pt x="95" y="37"/>
                  </a:lnTo>
                  <a:lnTo>
                    <a:pt x="53" y="53"/>
                  </a:lnTo>
                  <a:lnTo>
                    <a:pt x="22" y="72"/>
                  </a:lnTo>
                  <a:lnTo>
                    <a:pt x="0" y="92"/>
                  </a:lnTo>
                  <a:lnTo>
                    <a:pt x="0" y="111"/>
                  </a:lnTo>
                  <a:lnTo>
                    <a:pt x="33" y="144"/>
                  </a:lnTo>
                  <a:lnTo>
                    <a:pt x="80" y="150"/>
                  </a:lnTo>
                  <a:lnTo>
                    <a:pt x="132" y="134"/>
                  </a:lnTo>
                  <a:lnTo>
                    <a:pt x="185" y="107"/>
                  </a:lnTo>
                  <a:lnTo>
                    <a:pt x="223" y="72"/>
                  </a:lnTo>
                  <a:lnTo>
                    <a:pt x="247" y="37"/>
                  </a:lnTo>
                  <a:lnTo>
                    <a:pt x="245" y="10"/>
                  </a:lnTo>
                  <a:lnTo>
                    <a:pt x="210" y="0"/>
                  </a:lnTo>
                  <a:close/>
                </a:path>
              </a:pathLst>
            </a:custGeom>
            <a:solidFill>
              <a:srgbClr val="F58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504" name="Freeform 48"/>
            <p:cNvSpPr>
              <a:spLocks/>
            </p:cNvSpPr>
            <p:nvPr/>
          </p:nvSpPr>
          <p:spPr bwMode="auto">
            <a:xfrm>
              <a:off x="1949" y="3466"/>
              <a:ext cx="61" cy="37"/>
            </a:xfrm>
            <a:custGeom>
              <a:avLst/>
              <a:gdLst>
                <a:gd name="T0" fmla="*/ 26 w 122"/>
                <a:gd name="T1" fmla="*/ 0 h 74"/>
                <a:gd name="T2" fmla="*/ 25 w 122"/>
                <a:gd name="T3" fmla="*/ 0 h 74"/>
                <a:gd name="T4" fmla="*/ 21 w 122"/>
                <a:gd name="T5" fmla="*/ 1 h 74"/>
                <a:gd name="T6" fmla="*/ 17 w 122"/>
                <a:gd name="T7" fmla="*/ 3 h 74"/>
                <a:gd name="T8" fmla="*/ 12 w 122"/>
                <a:gd name="T9" fmla="*/ 5 h 74"/>
                <a:gd name="T10" fmla="*/ 7 w 122"/>
                <a:gd name="T11" fmla="*/ 7 h 74"/>
                <a:gd name="T12" fmla="*/ 3 w 122"/>
                <a:gd name="T13" fmla="*/ 9 h 74"/>
                <a:gd name="T14" fmla="*/ 0 w 122"/>
                <a:gd name="T15" fmla="*/ 11 h 74"/>
                <a:gd name="T16" fmla="*/ 0 w 122"/>
                <a:gd name="T17" fmla="*/ 14 h 74"/>
                <a:gd name="T18" fmla="*/ 4 w 122"/>
                <a:gd name="T19" fmla="*/ 18 h 74"/>
                <a:gd name="T20" fmla="*/ 10 w 122"/>
                <a:gd name="T21" fmla="*/ 19 h 74"/>
                <a:gd name="T22" fmla="*/ 16 w 122"/>
                <a:gd name="T23" fmla="*/ 17 h 74"/>
                <a:gd name="T24" fmla="*/ 23 w 122"/>
                <a:gd name="T25" fmla="*/ 13 h 74"/>
                <a:gd name="T26" fmla="*/ 28 w 122"/>
                <a:gd name="T27" fmla="*/ 9 h 74"/>
                <a:gd name="T28" fmla="*/ 31 w 122"/>
                <a:gd name="T29" fmla="*/ 5 h 74"/>
                <a:gd name="T30" fmla="*/ 30 w 122"/>
                <a:gd name="T31" fmla="*/ 1 h 74"/>
                <a:gd name="T32" fmla="*/ 26 w 122"/>
                <a:gd name="T33" fmla="*/ 0 h 74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22"/>
                <a:gd name="T52" fmla="*/ 0 h 74"/>
                <a:gd name="T53" fmla="*/ 122 w 122"/>
                <a:gd name="T54" fmla="*/ 74 h 74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22" h="74">
                  <a:moveTo>
                    <a:pt x="103" y="0"/>
                  </a:moveTo>
                  <a:lnTo>
                    <a:pt x="97" y="0"/>
                  </a:lnTo>
                  <a:lnTo>
                    <a:pt x="84" y="4"/>
                  </a:lnTo>
                  <a:lnTo>
                    <a:pt x="66" y="10"/>
                  </a:lnTo>
                  <a:lnTo>
                    <a:pt x="47" y="17"/>
                  </a:lnTo>
                  <a:lnTo>
                    <a:pt x="25" y="25"/>
                  </a:lnTo>
                  <a:lnTo>
                    <a:pt x="10" y="35"/>
                  </a:lnTo>
                  <a:lnTo>
                    <a:pt x="0" y="44"/>
                  </a:lnTo>
                  <a:lnTo>
                    <a:pt x="0" y="54"/>
                  </a:lnTo>
                  <a:lnTo>
                    <a:pt x="16" y="70"/>
                  </a:lnTo>
                  <a:lnTo>
                    <a:pt x="39" y="74"/>
                  </a:lnTo>
                  <a:lnTo>
                    <a:pt x="64" y="66"/>
                  </a:lnTo>
                  <a:lnTo>
                    <a:pt x="91" y="52"/>
                  </a:lnTo>
                  <a:lnTo>
                    <a:pt x="111" y="33"/>
                  </a:lnTo>
                  <a:lnTo>
                    <a:pt x="122" y="17"/>
                  </a:lnTo>
                  <a:lnTo>
                    <a:pt x="120" y="4"/>
                  </a:lnTo>
                  <a:lnTo>
                    <a:pt x="103" y="0"/>
                  </a:lnTo>
                  <a:close/>
                </a:path>
              </a:pathLst>
            </a:custGeom>
            <a:solidFill>
              <a:srgbClr val="F06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505" name="Freeform 49"/>
            <p:cNvSpPr>
              <a:spLocks/>
            </p:cNvSpPr>
            <p:nvPr/>
          </p:nvSpPr>
          <p:spPr bwMode="auto">
            <a:xfrm>
              <a:off x="2112" y="3195"/>
              <a:ext cx="425" cy="211"/>
            </a:xfrm>
            <a:custGeom>
              <a:avLst/>
              <a:gdLst>
                <a:gd name="T0" fmla="*/ 18 w 851"/>
                <a:gd name="T1" fmla="*/ 75 h 423"/>
                <a:gd name="T2" fmla="*/ 26 w 851"/>
                <a:gd name="T3" fmla="*/ 71 h 423"/>
                <a:gd name="T4" fmla="*/ 47 w 851"/>
                <a:gd name="T5" fmla="*/ 60 h 423"/>
                <a:gd name="T6" fmla="*/ 77 w 851"/>
                <a:gd name="T7" fmla="*/ 46 h 423"/>
                <a:gd name="T8" fmla="*/ 112 w 851"/>
                <a:gd name="T9" fmla="*/ 30 h 423"/>
                <a:gd name="T10" fmla="*/ 147 w 851"/>
                <a:gd name="T11" fmla="*/ 15 h 423"/>
                <a:gd name="T12" fmla="*/ 179 w 851"/>
                <a:gd name="T13" fmla="*/ 4 h 423"/>
                <a:gd name="T14" fmla="*/ 201 w 851"/>
                <a:gd name="T15" fmla="*/ 0 h 423"/>
                <a:gd name="T16" fmla="*/ 212 w 851"/>
                <a:gd name="T17" fmla="*/ 4 h 423"/>
                <a:gd name="T18" fmla="*/ 206 w 851"/>
                <a:gd name="T19" fmla="*/ 31 h 423"/>
                <a:gd name="T20" fmla="*/ 178 w 851"/>
                <a:gd name="T21" fmla="*/ 57 h 423"/>
                <a:gd name="T22" fmla="*/ 135 w 851"/>
                <a:gd name="T23" fmla="*/ 79 h 423"/>
                <a:gd name="T24" fmla="*/ 88 w 851"/>
                <a:gd name="T25" fmla="*/ 95 h 423"/>
                <a:gd name="T26" fmla="*/ 43 w 851"/>
                <a:gd name="T27" fmla="*/ 104 h 423"/>
                <a:gd name="T28" fmla="*/ 11 w 851"/>
                <a:gd name="T29" fmla="*/ 105 h 423"/>
                <a:gd name="T30" fmla="*/ 0 w 851"/>
                <a:gd name="T31" fmla="*/ 96 h 423"/>
                <a:gd name="T32" fmla="*/ 18 w 851"/>
                <a:gd name="T33" fmla="*/ 75 h 423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851"/>
                <a:gd name="T52" fmla="*/ 0 h 423"/>
                <a:gd name="T53" fmla="*/ 851 w 851"/>
                <a:gd name="T54" fmla="*/ 423 h 423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851" h="423">
                  <a:moveTo>
                    <a:pt x="74" y="302"/>
                  </a:moveTo>
                  <a:lnTo>
                    <a:pt x="105" y="285"/>
                  </a:lnTo>
                  <a:lnTo>
                    <a:pt x="190" y="242"/>
                  </a:lnTo>
                  <a:lnTo>
                    <a:pt x="310" y="184"/>
                  </a:lnTo>
                  <a:lnTo>
                    <a:pt x="450" y="122"/>
                  </a:lnTo>
                  <a:lnTo>
                    <a:pt x="590" y="62"/>
                  </a:lnTo>
                  <a:lnTo>
                    <a:pt x="716" y="19"/>
                  </a:lnTo>
                  <a:lnTo>
                    <a:pt x="807" y="0"/>
                  </a:lnTo>
                  <a:lnTo>
                    <a:pt x="851" y="19"/>
                  </a:lnTo>
                  <a:lnTo>
                    <a:pt x="826" y="126"/>
                  </a:lnTo>
                  <a:lnTo>
                    <a:pt x="712" y="229"/>
                  </a:lnTo>
                  <a:lnTo>
                    <a:pt x="543" y="316"/>
                  </a:lnTo>
                  <a:lnTo>
                    <a:pt x="353" y="382"/>
                  </a:lnTo>
                  <a:lnTo>
                    <a:pt x="175" y="419"/>
                  </a:lnTo>
                  <a:lnTo>
                    <a:pt x="47" y="423"/>
                  </a:lnTo>
                  <a:lnTo>
                    <a:pt x="0" y="386"/>
                  </a:lnTo>
                  <a:lnTo>
                    <a:pt x="74" y="302"/>
                  </a:lnTo>
                  <a:close/>
                </a:path>
              </a:pathLst>
            </a:custGeom>
            <a:solidFill>
              <a:srgbClr val="FFA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506" name="Freeform 50"/>
            <p:cNvSpPr>
              <a:spLocks/>
            </p:cNvSpPr>
            <p:nvPr/>
          </p:nvSpPr>
          <p:spPr bwMode="auto">
            <a:xfrm>
              <a:off x="2190" y="3213"/>
              <a:ext cx="319" cy="159"/>
            </a:xfrm>
            <a:custGeom>
              <a:avLst/>
              <a:gdLst>
                <a:gd name="T0" fmla="*/ 14 w 638"/>
                <a:gd name="T1" fmla="*/ 57 h 318"/>
                <a:gd name="T2" fmla="*/ 20 w 638"/>
                <a:gd name="T3" fmla="*/ 54 h 318"/>
                <a:gd name="T4" fmla="*/ 36 w 638"/>
                <a:gd name="T5" fmla="*/ 46 h 318"/>
                <a:gd name="T6" fmla="*/ 58 w 638"/>
                <a:gd name="T7" fmla="*/ 35 h 318"/>
                <a:gd name="T8" fmla="*/ 85 w 638"/>
                <a:gd name="T9" fmla="*/ 23 h 318"/>
                <a:gd name="T10" fmla="*/ 110 w 638"/>
                <a:gd name="T11" fmla="*/ 12 h 318"/>
                <a:gd name="T12" fmla="*/ 134 w 638"/>
                <a:gd name="T13" fmla="*/ 4 h 318"/>
                <a:gd name="T14" fmla="*/ 152 w 638"/>
                <a:gd name="T15" fmla="*/ 0 h 318"/>
                <a:gd name="T16" fmla="*/ 160 w 638"/>
                <a:gd name="T17" fmla="*/ 4 h 318"/>
                <a:gd name="T18" fmla="*/ 155 w 638"/>
                <a:gd name="T19" fmla="*/ 24 h 318"/>
                <a:gd name="T20" fmla="*/ 134 w 638"/>
                <a:gd name="T21" fmla="*/ 43 h 318"/>
                <a:gd name="T22" fmla="*/ 102 w 638"/>
                <a:gd name="T23" fmla="*/ 59 h 318"/>
                <a:gd name="T24" fmla="*/ 66 w 638"/>
                <a:gd name="T25" fmla="*/ 72 h 318"/>
                <a:gd name="T26" fmla="*/ 33 w 638"/>
                <a:gd name="T27" fmla="*/ 79 h 318"/>
                <a:gd name="T28" fmla="*/ 9 w 638"/>
                <a:gd name="T29" fmla="*/ 80 h 318"/>
                <a:gd name="T30" fmla="*/ 0 w 638"/>
                <a:gd name="T31" fmla="*/ 73 h 318"/>
                <a:gd name="T32" fmla="*/ 14 w 638"/>
                <a:gd name="T33" fmla="*/ 57 h 31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638"/>
                <a:gd name="T52" fmla="*/ 0 h 318"/>
                <a:gd name="T53" fmla="*/ 638 w 638"/>
                <a:gd name="T54" fmla="*/ 318 h 31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638" h="318">
                  <a:moveTo>
                    <a:pt x="54" y="227"/>
                  </a:moveTo>
                  <a:lnTo>
                    <a:pt x="78" y="213"/>
                  </a:lnTo>
                  <a:lnTo>
                    <a:pt x="142" y="182"/>
                  </a:lnTo>
                  <a:lnTo>
                    <a:pt x="231" y="138"/>
                  </a:lnTo>
                  <a:lnTo>
                    <a:pt x="338" y="91"/>
                  </a:lnTo>
                  <a:lnTo>
                    <a:pt x="440" y="46"/>
                  </a:lnTo>
                  <a:lnTo>
                    <a:pt x="535" y="15"/>
                  </a:lnTo>
                  <a:lnTo>
                    <a:pt x="605" y="0"/>
                  </a:lnTo>
                  <a:lnTo>
                    <a:pt x="638" y="15"/>
                  </a:lnTo>
                  <a:lnTo>
                    <a:pt x="619" y="95"/>
                  </a:lnTo>
                  <a:lnTo>
                    <a:pt x="533" y="170"/>
                  </a:lnTo>
                  <a:lnTo>
                    <a:pt x="405" y="236"/>
                  </a:lnTo>
                  <a:lnTo>
                    <a:pt x="264" y="287"/>
                  </a:lnTo>
                  <a:lnTo>
                    <a:pt x="130" y="314"/>
                  </a:lnTo>
                  <a:lnTo>
                    <a:pt x="33" y="318"/>
                  </a:lnTo>
                  <a:lnTo>
                    <a:pt x="0" y="289"/>
                  </a:lnTo>
                  <a:lnTo>
                    <a:pt x="54" y="227"/>
                  </a:lnTo>
                  <a:close/>
                </a:path>
              </a:pathLst>
            </a:custGeom>
            <a:solidFill>
              <a:srgbClr val="FC9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507" name="Freeform 51"/>
            <p:cNvSpPr>
              <a:spLocks/>
            </p:cNvSpPr>
            <p:nvPr/>
          </p:nvSpPr>
          <p:spPr bwMode="auto">
            <a:xfrm>
              <a:off x="2269" y="3232"/>
              <a:ext cx="211" cy="106"/>
            </a:xfrm>
            <a:custGeom>
              <a:avLst/>
              <a:gdLst>
                <a:gd name="T0" fmla="*/ 9 w 423"/>
                <a:gd name="T1" fmla="*/ 39 h 211"/>
                <a:gd name="T2" fmla="*/ 13 w 423"/>
                <a:gd name="T3" fmla="*/ 36 h 211"/>
                <a:gd name="T4" fmla="*/ 23 w 423"/>
                <a:gd name="T5" fmla="*/ 31 h 211"/>
                <a:gd name="T6" fmla="*/ 38 w 423"/>
                <a:gd name="T7" fmla="*/ 24 h 211"/>
                <a:gd name="T8" fmla="*/ 56 w 423"/>
                <a:gd name="T9" fmla="*/ 16 h 211"/>
                <a:gd name="T10" fmla="*/ 73 w 423"/>
                <a:gd name="T11" fmla="*/ 8 h 211"/>
                <a:gd name="T12" fmla="*/ 88 w 423"/>
                <a:gd name="T13" fmla="*/ 3 h 211"/>
                <a:gd name="T14" fmla="*/ 100 w 423"/>
                <a:gd name="T15" fmla="*/ 0 h 211"/>
                <a:gd name="T16" fmla="*/ 105 w 423"/>
                <a:gd name="T17" fmla="*/ 3 h 211"/>
                <a:gd name="T18" fmla="*/ 102 w 423"/>
                <a:gd name="T19" fmla="*/ 16 h 211"/>
                <a:gd name="T20" fmla="*/ 88 w 423"/>
                <a:gd name="T21" fmla="*/ 29 h 211"/>
                <a:gd name="T22" fmla="*/ 67 w 423"/>
                <a:gd name="T23" fmla="*/ 40 h 211"/>
                <a:gd name="T24" fmla="*/ 43 w 423"/>
                <a:gd name="T25" fmla="*/ 48 h 211"/>
                <a:gd name="T26" fmla="*/ 21 w 423"/>
                <a:gd name="T27" fmla="*/ 53 h 211"/>
                <a:gd name="T28" fmla="*/ 5 w 423"/>
                <a:gd name="T29" fmla="*/ 53 h 211"/>
                <a:gd name="T30" fmla="*/ 0 w 423"/>
                <a:gd name="T31" fmla="*/ 49 h 211"/>
                <a:gd name="T32" fmla="*/ 9 w 423"/>
                <a:gd name="T33" fmla="*/ 39 h 211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423"/>
                <a:gd name="T52" fmla="*/ 0 h 211"/>
                <a:gd name="T53" fmla="*/ 423 w 423"/>
                <a:gd name="T54" fmla="*/ 211 h 211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423" h="211">
                  <a:moveTo>
                    <a:pt x="39" y="153"/>
                  </a:moveTo>
                  <a:lnTo>
                    <a:pt x="53" y="143"/>
                  </a:lnTo>
                  <a:lnTo>
                    <a:pt x="95" y="122"/>
                  </a:lnTo>
                  <a:lnTo>
                    <a:pt x="153" y="93"/>
                  </a:lnTo>
                  <a:lnTo>
                    <a:pt x="225" y="62"/>
                  </a:lnTo>
                  <a:lnTo>
                    <a:pt x="293" y="31"/>
                  </a:lnTo>
                  <a:lnTo>
                    <a:pt x="355" y="9"/>
                  </a:lnTo>
                  <a:lnTo>
                    <a:pt x="400" y="0"/>
                  </a:lnTo>
                  <a:lnTo>
                    <a:pt x="423" y="9"/>
                  </a:lnTo>
                  <a:lnTo>
                    <a:pt x="411" y="62"/>
                  </a:lnTo>
                  <a:lnTo>
                    <a:pt x="353" y="114"/>
                  </a:lnTo>
                  <a:lnTo>
                    <a:pt x="268" y="157"/>
                  </a:lnTo>
                  <a:lnTo>
                    <a:pt x="175" y="192"/>
                  </a:lnTo>
                  <a:lnTo>
                    <a:pt x="87" y="209"/>
                  </a:lnTo>
                  <a:lnTo>
                    <a:pt x="23" y="211"/>
                  </a:lnTo>
                  <a:lnTo>
                    <a:pt x="0" y="194"/>
                  </a:lnTo>
                  <a:lnTo>
                    <a:pt x="39" y="153"/>
                  </a:lnTo>
                  <a:close/>
                </a:path>
              </a:pathLst>
            </a:custGeom>
            <a:solidFill>
              <a:srgbClr val="FA9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508" name="Freeform 52"/>
            <p:cNvSpPr>
              <a:spLocks/>
            </p:cNvSpPr>
            <p:nvPr/>
          </p:nvSpPr>
          <p:spPr bwMode="auto">
            <a:xfrm>
              <a:off x="2346" y="3250"/>
              <a:ext cx="106" cy="53"/>
            </a:xfrm>
            <a:custGeom>
              <a:avLst/>
              <a:gdLst>
                <a:gd name="T0" fmla="*/ 5 w 212"/>
                <a:gd name="T1" fmla="*/ 19 h 104"/>
                <a:gd name="T2" fmla="*/ 7 w 212"/>
                <a:gd name="T3" fmla="*/ 18 h 104"/>
                <a:gd name="T4" fmla="*/ 12 w 212"/>
                <a:gd name="T5" fmla="*/ 16 h 104"/>
                <a:gd name="T6" fmla="*/ 19 w 212"/>
                <a:gd name="T7" fmla="*/ 11 h 104"/>
                <a:gd name="T8" fmla="*/ 29 w 212"/>
                <a:gd name="T9" fmla="*/ 8 h 104"/>
                <a:gd name="T10" fmla="*/ 37 w 212"/>
                <a:gd name="T11" fmla="*/ 4 h 104"/>
                <a:gd name="T12" fmla="*/ 45 w 212"/>
                <a:gd name="T13" fmla="*/ 1 h 104"/>
                <a:gd name="T14" fmla="*/ 50 w 212"/>
                <a:gd name="T15" fmla="*/ 0 h 104"/>
                <a:gd name="T16" fmla="*/ 53 w 212"/>
                <a:gd name="T17" fmla="*/ 2 h 104"/>
                <a:gd name="T18" fmla="*/ 51 w 212"/>
                <a:gd name="T19" fmla="*/ 8 h 104"/>
                <a:gd name="T20" fmla="*/ 44 w 212"/>
                <a:gd name="T21" fmla="*/ 15 h 104"/>
                <a:gd name="T22" fmla="*/ 34 w 212"/>
                <a:gd name="T23" fmla="*/ 20 h 104"/>
                <a:gd name="T24" fmla="*/ 22 w 212"/>
                <a:gd name="T25" fmla="*/ 24 h 104"/>
                <a:gd name="T26" fmla="*/ 11 w 212"/>
                <a:gd name="T27" fmla="*/ 27 h 104"/>
                <a:gd name="T28" fmla="*/ 3 w 212"/>
                <a:gd name="T29" fmla="*/ 27 h 104"/>
                <a:gd name="T30" fmla="*/ 0 w 212"/>
                <a:gd name="T31" fmla="*/ 24 h 104"/>
                <a:gd name="T32" fmla="*/ 5 w 212"/>
                <a:gd name="T33" fmla="*/ 19 h 104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212"/>
                <a:gd name="T52" fmla="*/ 0 h 104"/>
                <a:gd name="T53" fmla="*/ 212 w 212"/>
                <a:gd name="T54" fmla="*/ 104 h 104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212" h="104">
                  <a:moveTo>
                    <a:pt x="20" y="75"/>
                  </a:moveTo>
                  <a:lnTo>
                    <a:pt x="26" y="69"/>
                  </a:lnTo>
                  <a:lnTo>
                    <a:pt x="47" y="60"/>
                  </a:lnTo>
                  <a:lnTo>
                    <a:pt x="76" y="44"/>
                  </a:lnTo>
                  <a:lnTo>
                    <a:pt x="113" y="31"/>
                  </a:lnTo>
                  <a:lnTo>
                    <a:pt x="146" y="13"/>
                  </a:lnTo>
                  <a:lnTo>
                    <a:pt x="177" y="3"/>
                  </a:lnTo>
                  <a:lnTo>
                    <a:pt x="200" y="0"/>
                  </a:lnTo>
                  <a:lnTo>
                    <a:pt x="212" y="5"/>
                  </a:lnTo>
                  <a:lnTo>
                    <a:pt x="204" y="31"/>
                  </a:lnTo>
                  <a:lnTo>
                    <a:pt x="175" y="56"/>
                  </a:lnTo>
                  <a:lnTo>
                    <a:pt x="134" y="77"/>
                  </a:lnTo>
                  <a:lnTo>
                    <a:pt x="88" y="95"/>
                  </a:lnTo>
                  <a:lnTo>
                    <a:pt x="43" y="102"/>
                  </a:lnTo>
                  <a:lnTo>
                    <a:pt x="12" y="104"/>
                  </a:lnTo>
                  <a:lnTo>
                    <a:pt x="0" y="95"/>
                  </a:lnTo>
                  <a:lnTo>
                    <a:pt x="20" y="75"/>
                  </a:lnTo>
                  <a:close/>
                </a:path>
              </a:pathLst>
            </a:custGeom>
            <a:solidFill>
              <a:srgbClr val="F785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509" name="Freeform 53"/>
            <p:cNvSpPr>
              <a:spLocks/>
            </p:cNvSpPr>
            <p:nvPr/>
          </p:nvSpPr>
          <p:spPr bwMode="auto">
            <a:xfrm>
              <a:off x="2383" y="2754"/>
              <a:ext cx="730" cy="301"/>
            </a:xfrm>
            <a:custGeom>
              <a:avLst/>
              <a:gdLst>
                <a:gd name="T0" fmla="*/ 323 w 1460"/>
                <a:gd name="T1" fmla="*/ 3 h 603"/>
                <a:gd name="T2" fmla="*/ 309 w 1460"/>
                <a:gd name="T3" fmla="*/ 7 h 603"/>
                <a:gd name="T4" fmla="*/ 271 w 1460"/>
                <a:gd name="T5" fmla="*/ 20 h 603"/>
                <a:gd name="T6" fmla="*/ 218 w 1460"/>
                <a:gd name="T7" fmla="*/ 39 h 603"/>
                <a:gd name="T8" fmla="*/ 157 w 1460"/>
                <a:gd name="T9" fmla="*/ 62 h 603"/>
                <a:gd name="T10" fmla="*/ 97 w 1460"/>
                <a:gd name="T11" fmla="*/ 85 h 603"/>
                <a:gd name="T12" fmla="*/ 46 w 1460"/>
                <a:gd name="T13" fmla="*/ 107 h 603"/>
                <a:gd name="T14" fmla="*/ 11 w 1460"/>
                <a:gd name="T15" fmla="*/ 126 h 603"/>
                <a:gd name="T16" fmla="*/ 0 w 1460"/>
                <a:gd name="T17" fmla="*/ 139 h 603"/>
                <a:gd name="T18" fmla="*/ 31 w 1460"/>
                <a:gd name="T19" fmla="*/ 150 h 603"/>
                <a:gd name="T20" fmla="*/ 92 w 1460"/>
                <a:gd name="T21" fmla="*/ 141 h 603"/>
                <a:gd name="T22" fmla="*/ 168 w 1460"/>
                <a:gd name="T23" fmla="*/ 115 h 603"/>
                <a:gd name="T24" fmla="*/ 247 w 1460"/>
                <a:gd name="T25" fmla="*/ 82 h 603"/>
                <a:gd name="T26" fmla="*/ 314 w 1460"/>
                <a:gd name="T27" fmla="*/ 46 h 603"/>
                <a:gd name="T28" fmla="*/ 358 w 1460"/>
                <a:gd name="T29" fmla="*/ 17 h 603"/>
                <a:gd name="T30" fmla="*/ 365 w 1460"/>
                <a:gd name="T31" fmla="*/ 0 h 603"/>
                <a:gd name="T32" fmla="*/ 323 w 1460"/>
                <a:gd name="T33" fmla="*/ 3 h 603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460"/>
                <a:gd name="T52" fmla="*/ 0 h 603"/>
                <a:gd name="T53" fmla="*/ 1460 w 1460"/>
                <a:gd name="T54" fmla="*/ 603 h 603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460" h="603">
                  <a:moveTo>
                    <a:pt x="1292" y="14"/>
                  </a:moveTo>
                  <a:lnTo>
                    <a:pt x="1233" y="31"/>
                  </a:lnTo>
                  <a:lnTo>
                    <a:pt x="1082" y="83"/>
                  </a:lnTo>
                  <a:lnTo>
                    <a:pt x="869" y="157"/>
                  </a:lnTo>
                  <a:lnTo>
                    <a:pt x="628" y="248"/>
                  </a:lnTo>
                  <a:lnTo>
                    <a:pt x="388" y="341"/>
                  </a:lnTo>
                  <a:lnTo>
                    <a:pt x="182" y="430"/>
                  </a:lnTo>
                  <a:lnTo>
                    <a:pt x="41" y="504"/>
                  </a:lnTo>
                  <a:lnTo>
                    <a:pt x="0" y="556"/>
                  </a:lnTo>
                  <a:lnTo>
                    <a:pt x="124" y="603"/>
                  </a:lnTo>
                  <a:lnTo>
                    <a:pt x="367" y="564"/>
                  </a:lnTo>
                  <a:lnTo>
                    <a:pt x="669" y="461"/>
                  </a:lnTo>
                  <a:lnTo>
                    <a:pt x="985" y="328"/>
                  </a:lnTo>
                  <a:lnTo>
                    <a:pt x="1255" y="186"/>
                  </a:lnTo>
                  <a:lnTo>
                    <a:pt x="1431" y="68"/>
                  </a:lnTo>
                  <a:lnTo>
                    <a:pt x="1460" y="0"/>
                  </a:lnTo>
                  <a:lnTo>
                    <a:pt x="1292" y="14"/>
                  </a:lnTo>
                  <a:close/>
                </a:path>
              </a:pathLst>
            </a:custGeom>
            <a:solidFill>
              <a:srgbClr val="FF9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510" name="Freeform 54"/>
            <p:cNvSpPr>
              <a:spLocks/>
            </p:cNvSpPr>
            <p:nvPr/>
          </p:nvSpPr>
          <p:spPr bwMode="auto">
            <a:xfrm>
              <a:off x="2435" y="2808"/>
              <a:ext cx="548" cy="225"/>
            </a:xfrm>
            <a:custGeom>
              <a:avLst/>
              <a:gdLst>
                <a:gd name="T0" fmla="*/ 243 w 1096"/>
                <a:gd name="T1" fmla="*/ 3 h 449"/>
                <a:gd name="T2" fmla="*/ 232 w 1096"/>
                <a:gd name="T3" fmla="*/ 7 h 449"/>
                <a:gd name="T4" fmla="*/ 203 w 1096"/>
                <a:gd name="T5" fmla="*/ 16 h 449"/>
                <a:gd name="T6" fmla="*/ 163 w 1096"/>
                <a:gd name="T7" fmla="*/ 30 h 449"/>
                <a:gd name="T8" fmla="*/ 118 w 1096"/>
                <a:gd name="T9" fmla="*/ 47 h 449"/>
                <a:gd name="T10" fmla="*/ 73 w 1096"/>
                <a:gd name="T11" fmla="*/ 64 h 449"/>
                <a:gd name="T12" fmla="*/ 34 w 1096"/>
                <a:gd name="T13" fmla="*/ 80 h 449"/>
                <a:gd name="T14" fmla="*/ 8 w 1096"/>
                <a:gd name="T15" fmla="*/ 94 h 449"/>
                <a:gd name="T16" fmla="*/ 0 w 1096"/>
                <a:gd name="T17" fmla="*/ 104 h 449"/>
                <a:gd name="T18" fmla="*/ 24 w 1096"/>
                <a:gd name="T19" fmla="*/ 113 h 449"/>
                <a:gd name="T20" fmla="*/ 69 w 1096"/>
                <a:gd name="T21" fmla="*/ 105 h 449"/>
                <a:gd name="T22" fmla="*/ 125 w 1096"/>
                <a:gd name="T23" fmla="*/ 86 h 449"/>
                <a:gd name="T24" fmla="*/ 185 w 1096"/>
                <a:gd name="T25" fmla="*/ 61 h 449"/>
                <a:gd name="T26" fmla="*/ 235 w 1096"/>
                <a:gd name="T27" fmla="*/ 35 h 449"/>
                <a:gd name="T28" fmla="*/ 269 w 1096"/>
                <a:gd name="T29" fmla="*/ 13 h 449"/>
                <a:gd name="T30" fmla="*/ 274 w 1096"/>
                <a:gd name="T31" fmla="*/ 0 h 449"/>
                <a:gd name="T32" fmla="*/ 243 w 1096"/>
                <a:gd name="T33" fmla="*/ 3 h 44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096"/>
                <a:gd name="T52" fmla="*/ 0 h 449"/>
                <a:gd name="T53" fmla="*/ 1096 w 1096"/>
                <a:gd name="T54" fmla="*/ 449 h 449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096" h="449">
                  <a:moveTo>
                    <a:pt x="969" y="11"/>
                  </a:moveTo>
                  <a:lnTo>
                    <a:pt x="925" y="25"/>
                  </a:lnTo>
                  <a:lnTo>
                    <a:pt x="812" y="64"/>
                  </a:lnTo>
                  <a:lnTo>
                    <a:pt x="651" y="118"/>
                  </a:lnTo>
                  <a:lnTo>
                    <a:pt x="471" y="186"/>
                  </a:lnTo>
                  <a:lnTo>
                    <a:pt x="289" y="254"/>
                  </a:lnTo>
                  <a:lnTo>
                    <a:pt x="136" y="319"/>
                  </a:lnTo>
                  <a:lnTo>
                    <a:pt x="29" y="374"/>
                  </a:lnTo>
                  <a:lnTo>
                    <a:pt x="0" y="414"/>
                  </a:lnTo>
                  <a:lnTo>
                    <a:pt x="93" y="449"/>
                  </a:lnTo>
                  <a:lnTo>
                    <a:pt x="273" y="420"/>
                  </a:lnTo>
                  <a:lnTo>
                    <a:pt x="500" y="343"/>
                  </a:lnTo>
                  <a:lnTo>
                    <a:pt x="737" y="244"/>
                  </a:lnTo>
                  <a:lnTo>
                    <a:pt x="940" y="137"/>
                  </a:lnTo>
                  <a:lnTo>
                    <a:pt x="1074" y="50"/>
                  </a:lnTo>
                  <a:lnTo>
                    <a:pt x="1096" y="0"/>
                  </a:lnTo>
                  <a:lnTo>
                    <a:pt x="969" y="11"/>
                  </a:lnTo>
                  <a:close/>
                </a:path>
              </a:pathLst>
            </a:custGeom>
            <a:solidFill>
              <a:srgbClr val="FC9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511" name="Freeform 55"/>
            <p:cNvSpPr>
              <a:spLocks/>
            </p:cNvSpPr>
            <p:nvPr/>
          </p:nvSpPr>
          <p:spPr bwMode="auto">
            <a:xfrm>
              <a:off x="2489" y="2861"/>
              <a:ext cx="363" cy="150"/>
            </a:xfrm>
            <a:custGeom>
              <a:avLst/>
              <a:gdLst>
                <a:gd name="T0" fmla="*/ 160 w 728"/>
                <a:gd name="T1" fmla="*/ 2 h 301"/>
                <a:gd name="T2" fmla="*/ 153 w 728"/>
                <a:gd name="T3" fmla="*/ 4 h 301"/>
                <a:gd name="T4" fmla="*/ 134 w 728"/>
                <a:gd name="T5" fmla="*/ 10 h 301"/>
                <a:gd name="T6" fmla="*/ 107 w 728"/>
                <a:gd name="T7" fmla="*/ 20 h 301"/>
                <a:gd name="T8" fmla="*/ 78 w 728"/>
                <a:gd name="T9" fmla="*/ 31 h 301"/>
                <a:gd name="T10" fmla="*/ 47 w 728"/>
                <a:gd name="T11" fmla="*/ 42 h 301"/>
                <a:gd name="T12" fmla="*/ 22 w 728"/>
                <a:gd name="T13" fmla="*/ 53 h 301"/>
                <a:gd name="T14" fmla="*/ 4 w 728"/>
                <a:gd name="T15" fmla="*/ 63 h 301"/>
                <a:gd name="T16" fmla="*/ 0 w 728"/>
                <a:gd name="T17" fmla="*/ 69 h 301"/>
                <a:gd name="T18" fmla="*/ 15 w 728"/>
                <a:gd name="T19" fmla="*/ 75 h 301"/>
                <a:gd name="T20" fmla="*/ 45 w 728"/>
                <a:gd name="T21" fmla="*/ 70 h 301"/>
                <a:gd name="T22" fmla="*/ 83 w 728"/>
                <a:gd name="T23" fmla="*/ 57 h 301"/>
                <a:gd name="T24" fmla="*/ 122 w 728"/>
                <a:gd name="T25" fmla="*/ 40 h 301"/>
                <a:gd name="T26" fmla="*/ 156 w 728"/>
                <a:gd name="T27" fmla="*/ 23 h 301"/>
                <a:gd name="T28" fmla="*/ 178 w 728"/>
                <a:gd name="T29" fmla="*/ 8 h 301"/>
                <a:gd name="T30" fmla="*/ 181 w 728"/>
                <a:gd name="T31" fmla="*/ 0 h 301"/>
                <a:gd name="T32" fmla="*/ 160 w 728"/>
                <a:gd name="T33" fmla="*/ 2 h 301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728"/>
                <a:gd name="T52" fmla="*/ 0 h 301"/>
                <a:gd name="T53" fmla="*/ 728 w 728"/>
                <a:gd name="T54" fmla="*/ 301 h 301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728" h="301">
                  <a:moveTo>
                    <a:pt x="644" y="8"/>
                  </a:moveTo>
                  <a:lnTo>
                    <a:pt x="615" y="16"/>
                  </a:lnTo>
                  <a:lnTo>
                    <a:pt x="540" y="43"/>
                  </a:lnTo>
                  <a:lnTo>
                    <a:pt x="431" y="80"/>
                  </a:lnTo>
                  <a:lnTo>
                    <a:pt x="313" y="124"/>
                  </a:lnTo>
                  <a:lnTo>
                    <a:pt x="190" y="169"/>
                  </a:lnTo>
                  <a:lnTo>
                    <a:pt x="90" y="215"/>
                  </a:lnTo>
                  <a:lnTo>
                    <a:pt x="18" y="252"/>
                  </a:lnTo>
                  <a:lnTo>
                    <a:pt x="0" y="279"/>
                  </a:lnTo>
                  <a:lnTo>
                    <a:pt x="61" y="301"/>
                  </a:lnTo>
                  <a:lnTo>
                    <a:pt x="181" y="281"/>
                  </a:lnTo>
                  <a:lnTo>
                    <a:pt x="332" y="229"/>
                  </a:lnTo>
                  <a:lnTo>
                    <a:pt x="491" y="163"/>
                  </a:lnTo>
                  <a:lnTo>
                    <a:pt x="625" y="93"/>
                  </a:lnTo>
                  <a:lnTo>
                    <a:pt x="714" y="35"/>
                  </a:lnTo>
                  <a:lnTo>
                    <a:pt x="728" y="0"/>
                  </a:lnTo>
                  <a:lnTo>
                    <a:pt x="644" y="8"/>
                  </a:lnTo>
                  <a:close/>
                </a:path>
              </a:pathLst>
            </a:custGeom>
            <a:solidFill>
              <a:srgbClr val="FA8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512" name="Freeform 56"/>
            <p:cNvSpPr>
              <a:spLocks/>
            </p:cNvSpPr>
            <p:nvPr/>
          </p:nvSpPr>
          <p:spPr bwMode="auto">
            <a:xfrm>
              <a:off x="2541" y="2914"/>
              <a:ext cx="179" cy="75"/>
            </a:xfrm>
            <a:custGeom>
              <a:avLst/>
              <a:gdLst>
                <a:gd name="T0" fmla="*/ 79 w 359"/>
                <a:gd name="T1" fmla="*/ 1 h 149"/>
                <a:gd name="T2" fmla="*/ 75 w 359"/>
                <a:gd name="T3" fmla="*/ 2 h 149"/>
                <a:gd name="T4" fmla="*/ 66 w 359"/>
                <a:gd name="T5" fmla="*/ 6 h 149"/>
                <a:gd name="T6" fmla="*/ 53 w 359"/>
                <a:gd name="T7" fmla="*/ 10 h 149"/>
                <a:gd name="T8" fmla="*/ 38 w 359"/>
                <a:gd name="T9" fmla="*/ 16 h 149"/>
                <a:gd name="T10" fmla="*/ 23 w 359"/>
                <a:gd name="T11" fmla="*/ 21 h 149"/>
                <a:gd name="T12" fmla="*/ 11 w 359"/>
                <a:gd name="T13" fmla="*/ 27 h 149"/>
                <a:gd name="T14" fmla="*/ 2 w 359"/>
                <a:gd name="T15" fmla="*/ 31 h 149"/>
                <a:gd name="T16" fmla="*/ 0 w 359"/>
                <a:gd name="T17" fmla="*/ 35 h 149"/>
                <a:gd name="T18" fmla="*/ 7 w 359"/>
                <a:gd name="T19" fmla="*/ 38 h 149"/>
                <a:gd name="T20" fmla="*/ 22 w 359"/>
                <a:gd name="T21" fmla="*/ 35 h 149"/>
                <a:gd name="T22" fmla="*/ 40 w 359"/>
                <a:gd name="T23" fmla="*/ 29 h 149"/>
                <a:gd name="T24" fmla="*/ 60 w 359"/>
                <a:gd name="T25" fmla="*/ 21 h 149"/>
                <a:gd name="T26" fmla="*/ 77 w 359"/>
                <a:gd name="T27" fmla="*/ 12 h 149"/>
                <a:gd name="T28" fmla="*/ 88 w 359"/>
                <a:gd name="T29" fmla="*/ 5 h 149"/>
                <a:gd name="T30" fmla="*/ 89 w 359"/>
                <a:gd name="T31" fmla="*/ 0 h 149"/>
                <a:gd name="T32" fmla="*/ 79 w 359"/>
                <a:gd name="T33" fmla="*/ 1 h 14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359"/>
                <a:gd name="T52" fmla="*/ 0 h 149"/>
                <a:gd name="T53" fmla="*/ 359 w 359"/>
                <a:gd name="T54" fmla="*/ 149 h 149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359" h="149">
                  <a:moveTo>
                    <a:pt x="318" y="4"/>
                  </a:moveTo>
                  <a:lnTo>
                    <a:pt x="303" y="8"/>
                  </a:lnTo>
                  <a:lnTo>
                    <a:pt x="266" y="21"/>
                  </a:lnTo>
                  <a:lnTo>
                    <a:pt x="212" y="39"/>
                  </a:lnTo>
                  <a:lnTo>
                    <a:pt x="153" y="62"/>
                  </a:lnTo>
                  <a:lnTo>
                    <a:pt x="93" y="83"/>
                  </a:lnTo>
                  <a:lnTo>
                    <a:pt x="45" y="106"/>
                  </a:lnTo>
                  <a:lnTo>
                    <a:pt x="10" y="124"/>
                  </a:lnTo>
                  <a:lnTo>
                    <a:pt x="0" y="139"/>
                  </a:lnTo>
                  <a:lnTo>
                    <a:pt x="29" y="149"/>
                  </a:lnTo>
                  <a:lnTo>
                    <a:pt x="89" y="139"/>
                  </a:lnTo>
                  <a:lnTo>
                    <a:pt x="163" y="114"/>
                  </a:lnTo>
                  <a:lnTo>
                    <a:pt x="243" y="83"/>
                  </a:lnTo>
                  <a:lnTo>
                    <a:pt x="309" y="46"/>
                  </a:lnTo>
                  <a:lnTo>
                    <a:pt x="353" y="17"/>
                  </a:lnTo>
                  <a:lnTo>
                    <a:pt x="359" y="0"/>
                  </a:lnTo>
                  <a:lnTo>
                    <a:pt x="318" y="4"/>
                  </a:lnTo>
                  <a:close/>
                </a:path>
              </a:pathLst>
            </a:custGeom>
            <a:solidFill>
              <a:srgbClr val="F785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513" name="Freeform 57"/>
            <p:cNvSpPr>
              <a:spLocks/>
            </p:cNvSpPr>
            <p:nvPr/>
          </p:nvSpPr>
          <p:spPr bwMode="auto">
            <a:xfrm>
              <a:off x="1802" y="3033"/>
              <a:ext cx="740" cy="379"/>
            </a:xfrm>
            <a:custGeom>
              <a:avLst/>
              <a:gdLst>
                <a:gd name="T0" fmla="*/ 51 w 1480"/>
                <a:gd name="T1" fmla="*/ 190 h 758"/>
                <a:gd name="T2" fmla="*/ 65 w 1480"/>
                <a:gd name="T3" fmla="*/ 184 h 758"/>
                <a:gd name="T4" fmla="*/ 104 w 1480"/>
                <a:gd name="T5" fmla="*/ 170 h 758"/>
                <a:gd name="T6" fmla="*/ 159 w 1480"/>
                <a:gd name="T7" fmla="*/ 149 h 758"/>
                <a:gd name="T8" fmla="*/ 221 w 1480"/>
                <a:gd name="T9" fmla="*/ 124 h 758"/>
                <a:gd name="T10" fmla="*/ 280 w 1480"/>
                <a:gd name="T11" fmla="*/ 96 h 758"/>
                <a:gd name="T12" fmla="*/ 331 w 1480"/>
                <a:gd name="T13" fmla="*/ 69 h 758"/>
                <a:gd name="T14" fmla="*/ 364 w 1480"/>
                <a:gd name="T15" fmla="*/ 46 h 758"/>
                <a:gd name="T16" fmla="*/ 370 w 1480"/>
                <a:gd name="T17" fmla="*/ 27 h 758"/>
                <a:gd name="T18" fmla="*/ 326 w 1480"/>
                <a:gd name="T19" fmla="*/ 0 h 758"/>
                <a:gd name="T20" fmla="*/ 259 w 1480"/>
                <a:gd name="T21" fmla="*/ 6 h 758"/>
                <a:gd name="T22" fmla="*/ 180 w 1480"/>
                <a:gd name="T23" fmla="*/ 34 h 758"/>
                <a:gd name="T24" fmla="*/ 103 w 1480"/>
                <a:gd name="T25" fmla="*/ 76 h 758"/>
                <a:gd name="T26" fmla="*/ 39 w 1480"/>
                <a:gd name="T27" fmla="*/ 120 h 758"/>
                <a:gd name="T28" fmla="*/ 1 w 1480"/>
                <a:gd name="T29" fmla="*/ 161 h 758"/>
                <a:gd name="T30" fmla="*/ 0 w 1480"/>
                <a:gd name="T31" fmla="*/ 187 h 758"/>
                <a:gd name="T32" fmla="*/ 51 w 1480"/>
                <a:gd name="T33" fmla="*/ 190 h 75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480"/>
                <a:gd name="T52" fmla="*/ 0 h 758"/>
                <a:gd name="T53" fmla="*/ 1480 w 1480"/>
                <a:gd name="T54" fmla="*/ 758 h 75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480" h="758">
                  <a:moveTo>
                    <a:pt x="202" y="758"/>
                  </a:moveTo>
                  <a:lnTo>
                    <a:pt x="260" y="735"/>
                  </a:lnTo>
                  <a:lnTo>
                    <a:pt x="415" y="679"/>
                  </a:lnTo>
                  <a:lnTo>
                    <a:pt x="633" y="594"/>
                  </a:lnTo>
                  <a:lnTo>
                    <a:pt x="881" y="493"/>
                  </a:lnTo>
                  <a:lnTo>
                    <a:pt x="1119" y="382"/>
                  </a:lnTo>
                  <a:lnTo>
                    <a:pt x="1323" y="276"/>
                  </a:lnTo>
                  <a:lnTo>
                    <a:pt x="1453" y="181"/>
                  </a:lnTo>
                  <a:lnTo>
                    <a:pt x="1480" y="107"/>
                  </a:lnTo>
                  <a:lnTo>
                    <a:pt x="1304" y="0"/>
                  </a:lnTo>
                  <a:lnTo>
                    <a:pt x="1034" y="24"/>
                  </a:lnTo>
                  <a:lnTo>
                    <a:pt x="720" y="134"/>
                  </a:lnTo>
                  <a:lnTo>
                    <a:pt x="412" y="301"/>
                  </a:lnTo>
                  <a:lnTo>
                    <a:pt x="156" y="479"/>
                  </a:lnTo>
                  <a:lnTo>
                    <a:pt x="4" y="642"/>
                  </a:lnTo>
                  <a:lnTo>
                    <a:pt x="0" y="745"/>
                  </a:lnTo>
                  <a:lnTo>
                    <a:pt x="202" y="758"/>
                  </a:lnTo>
                  <a:close/>
                </a:path>
              </a:pathLst>
            </a:custGeom>
            <a:solidFill>
              <a:srgbClr val="FFA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514" name="Freeform 58"/>
            <p:cNvSpPr>
              <a:spLocks/>
            </p:cNvSpPr>
            <p:nvPr/>
          </p:nvSpPr>
          <p:spPr bwMode="auto">
            <a:xfrm>
              <a:off x="1863" y="3054"/>
              <a:ext cx="641" cy="328"/>
            </a:xfrm>
            <a:custGeom>
              <a:avLst/>
              <a:gdLst>
                <a:gd name="T0" fmla="*/ 44 w 1281"/>
                <a:gd name="T1" fmla="*/ 164 h 657"/>
                <a:gd name="T2" fmla="*/ 57 w 1281"/>
                <a:gd name="T3" fmla="*/ 159 h 657"/>
                <a:gd name="T4" fmla="*/ 90 w 1281"/>
                <a:gd name="T5" fmla="*/ 147 h 657"/>
                <a:gd name="T6" fmla="*/ 137 w 1281"/>
                <a:gd name="T7" fmla="*/ 129 h 657"/>
                <a:gd name="T8" fmla="*/ 191 w 1281"/>
                <a:gd name="T9" fmla="*/ 107 h 657"/>
                <a:gd name="T10" fmla="*/ 243 w 1281"/>
                <a:gd name="T11" fmla="*/ 83 h 657"/>
                <a:gd name="T12" fmla="*/ 287 w 1281"/>
                <a:gd name="T13" fmla="*/ 60 h 657"/>
                <a:gd name="T14" fmla="*/ 315 w 1281"/>
                <a:gd name="T15" fmla="*/ 39 h 657"/>
                <a:gd name="T16" fmla="*/ 321 w 1281"/>
                <a:gd name="T17" fmla="*/ 22 h 657"/>
                <a:gd name="T18" fmla="*/ 282 w 1281"/>
                <a:gd name="T19" fmla="*/ 0 h 657"/>
                <a:gd name="T20" fmla="*/ 224 w 1281"/>
                <a:gd name="T21" fmla="*/ 5 h 657"/>
                <a:gd name="T22" fmla="*/ 155 w 1281"/>
                <a:gd name="T23" fmla="*/ 29 h 657"/>
                <a:gd name="T24" fmla="*/ 89 w 1281"/>
                <a:gd name="T25" fmla="*/ 65 h 657"/>
                <a:gd name="T26" fmla="*/ 33 w 1281"/>
                <a:gd name="T27" fmla="*/ 103 h 657"/>
                <a:gd name="T28" fmla="*/ 0 w 1281"/>
                <a:gd name="T29" fmla="*/ 139 h 657"/>
                <a:gd name="T30" fmla="*/ 0 w 1281"/>
                <a:gd name="T31" fmla="*/ 161 h 657"/>
                <a:gd name="T32" fmla="*/ 44 w 1281"/>
                <a:gd name="T33" fmla="*/ 164 h 657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281"/>
                <a:gd name="T52" fmla="*/ 0 h 657"/>
                <a:gd name="T53" fmla="*/ 1281 w 1281"/>
                <a:gd name="T54" fmla="*/ 657 h 657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281" h="657">
                  <a:moveTo>
                    <a:pt x="174" y="657"/>
                  </a:moveTo>
                  <a:lnTo>
                    <a:pt x="225" y="638"/>
                  </a:lnTo>
                  <a:lnTo>
                    <a:pt x="358" y="589"/>
                  </a:lnTo>
                  <a:lnTo>
                    <a:pt x="546" y="516"/>
                  </a:lnTo>
                  <a:lnTo>
                    <a:pt x="762" y="428"/>
                  </a:lnTo>
                  <a:lnTo>
                    <a:pt x="969" y="333"/>
                  </a:lnTo>
                  <a:lnTo>
                    <a:pt x="1146" y="240"/>
                  </a:lnTo>
                  <a:lnTo>
                    <a:pt x="1260" y="157"/>
                  </a:lnTo>
                  <a:lnTo>
                    <a:pt x="1281" y="91"/>
                  </a:lnTo>
                  <a:lnTo>
                    <a:pt x="1126" y="0"/>
                  </a:lnTo>
                  <a:lnTo>
                    <a:pt x="894" y="21"/>
                  </a:lnTo>
                  <a:lnTo>
                    <a:pt x="620" y="116"/>
                  </a:lnTo>
                  <a:lnTo>
                    <a:pt x="354" y="260"/>
                  </a:lnTo>
                  <a:lnTo>
                    <a:pt x="131" y="415"/>
                  </a:lnTo>
                  <a:lnTo>
                    <a:pt x="0" y="556"/>
                  </a:lnTo>
                  <a:lnTo>
                    <a:pt x="0" y="646"/>
                  </a:lnTo>
                  <a:lnTo>
                    <a:pt x="174" y="657"/>
                  </a:lnTo>
                  <a:close/>
                </a:path>
              </a:pathLst>
            </a:custGeom>
            <a:solidFill>
              <a:srgbClr val="FFB5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515" name="Freeform 59"/>
            <p:cNvSpPr>
              <a:spLocks/>
            </p:cNvSpPr>
            <p:nvPr/>
          </p:nvSpPr>
          <p:spPr bwMode="auto">
            <a:xfrm>
              <a:off x="1922" y="3074"/>
              <a:ext cx="544" cy="279"/>
            </a:xfrm>
            <a:custGeom>
              <a:avLst/>
              <a:gdLst>
                <a:gd name="T0" fmla="*/ 37 w 1088"/>
                <a:gd name="T1" fmla="*/ 140 h 558"/>
                <a:gd name="T2" fmla="*/ 48 w 1088"/>
                <a:gd name="T3" fmla="*/ 136 h 558"/>
                <a:gd name="T4" fmla="*/ 76 w 1088"/>
                <a:gd name="T5" fmla="*/ 125 h 558"/>
                <a:gd name="T6" fmla="*/ 116 w 1088"/>
                <a:gd name="T7" fmla="*/ 110 h 558"/>
                <a:gd name="T8" fmla="*/ 162 w 1088"/>
                <a:gd name="T9" fmla="*/ 91 h 558"/>
                <a:gd name="T10" fmla="*/ 206 w 1088"/>
                <a:gd name="T11" fmla="*/ 71 h 558"/>
                <a:gd name="T12" fmla="*/ 244 w 1088"/>
                <a:gd name="T13" fmla="*/ 51 h 558"/>
                <a:gd name="T14" fmla="*/ 267 w 1088"/>
                <a:gd name="T15" fmla="*/ 33 h 558"/>
                <a:gd name="T16" fmla="*/ 272 w 1088"/>
                <a:gd name="T17" fmla="*/ 20 h 558"/>
                <a:gd name="T18" fmla="*/ 239 w 1088"/>
                <a:gd name="T19" fmla="*/ 0 h 558"/>
                <a:gd name="T20" fmla="*/ 190 w 1088"/>
                <a:gd name="T21" fmla="*/ 5 h 558"/>
                <a:gd name="T22" fmla="*/ 132 w 1088"/>
                <a:gd name="T23" fmla="*/ 25 h 558"/>
                <a:gd name="T24" fmla="*/ 76 w 1088"/>
                <a:gd name="T25" fmla="*/ 56 h 558"/>
                <a:gd name="T26" fmla="*/ 28 w 1088"/>
                <a:gd name="T27" fmla="*/ 89 h 558"/>
                <a:gd name="T28" fmla="*/ 1 w 1088"/>
                <a:gd name="T29" fmla="*/ 119 h 558"/>
                <a:gd name="T30" fmla="*/ 0 w 1088"/>
                <a:gd name="T31" fmla="*/ 137 h 558"/>
                <a:gd name="T32" fmla="*/ 37 w 1088"/>
                <a:gd name="T33" fmla="*/ 140 h 55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088"/>
                <a:gd name="T52" fmla="*/ 0 h 558"/>
                <a:gd name="T53" fmla="*/ 1088 w 1088"/>
                <a:gd name="T54" fmla="*/ 558 h 55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088" h="558">
                  <a:moveTo>
                    <a:pt x="147" y="558"/>
                  </a:moveTo>
                  <a:lnTo>
                    <a:pt x="190" y="541"/>
                  </a:lnTo>
                  <a:lnTo>
                    <a:pt x="304" y="500"/>
                  </a:lnTo>
                  <a:lnTo>
                    <a:pt x="463" y="438"/>
                  </a:lnTo>
                  <a:lnTo>
                    <a:pt x="646" y="364"/>
                  </a:lnTo>
                  <a:lnTo>
                    <a:pt x="822" y="283"/>
                  </a:lnTo>
                  <a:lnTo>
                    <a:pt x="973" y="203"/>
                  </a:lnTo>
                  <a:lnTo>
                    <a:pt x="1068" y="132"/>
                  </a:lnTo>
                  <a:lnTo>
                    <a:pt x="1088" y="77"/>
                  </a:lnTo>
                  <a:lnTo>
                    <a:pt x="956" y="0"/>
                  </a:lnTo>
                  <a:lnTo>
                    <a:pt x="758" y="17"/>
                  </a:lnTo>
                  <a:lnTo>
                    <a:pt x="527" y="99"/>
                  </a:lnTo>
                  <a:lnTo>
                    <a:pt x="302" y="221"/>
                  </a:lnTo>
                  <a:lnTo>
                    <a:pt x="112" y="353"/>
                  </a:lnTo>
                  <a:lnTo>
                    <a:pt x="2" y="473"/>
                  </a:lnTo>
                  <a:lnTo>
                    <a:pt x="0" y="548"/>
                  </a:lnTo>
                  <a:lnTo>
                    <a:pt x="147" y="558"/>
                  </a:lnTo>
                  <a:close/>
                </a:path>
              </a:pathLst>
            </a:custGeom>
            <a:solidFill>
              <a:srgbClr val="FFB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516" name="Freeform 60"/>
            <p:cNvSpPr>
              <a:spLocks/>
            </p:cNvSpPr>
            <p:nvPr/>
          </p:nvSpPr>
          <p:spPr bwMode="auto">
            <a:xfrm>
              <a:off x="1983" y="3096"/>
              <a:ext cx="447" cy="227"/>
            </a:xfrm>
            <a:custGeom>
              <a:avLst/>
              <a:gdLst>
                <a:gd name="T0" fmla="*/ 31 w 894"/>
                <a:gd name="T1" fmla="*/ 114 h 454"/>
                <a:gd name="T2" fmla="*/ 40 w 894"/>
                <a:gd name="T3" fmla="*/ 110 h 454"/>
                <a:gd name="T4" fmla="*/ 63 w 894"/>
                <a:gd name="T5" fmla="*/ 102 h 454"/>
                <a:gd name="T6" fmla="*/ 96 w 894"/>
                <a:gd name="T7" fmla="*/ 89 h 454"/>
                <a:gd name="T8" fmla="*/ 133 w 894"/>
                <a:gd name="T9" fmla="*/ 74 h 454"/>
                <a:gd name="T10" fmla="*/ 170 w 894"/>
                <a:gd name="T11" fmla="*/ 58 h 454"/>
                <a:gd name="T12" fmla="*/ 200 w 894"/>
                <a:gd name="T13" fmla="*/ 42 h 454"/>
                <a:gd name="T14" fmla="*/ 220 w 894"/>
                <a:gd name="T15" fmla="*/ 27 h 454"/>
                <a:gd name="T16" fmla="*/ 224 w 894"/>
                <a:gd name="T17" fmla="*/ 16 h 454"/>
                <a:gd name="T18" fmla="*/ 197 w 894"/>
                <a:gd name="T19" fmla="*/ 0 h 454"/>
                <a:gd name="T20" fmla="*/ 156 w 894"/>
                <a:gd name="T21" fmla="*/ 4 h 454"/>
                <a:gd name="T22" fmla="*/ 109 w 894"/>
                <a:gd name="T23" fmla="*/ 20 h 454"/>
                <a:gd name="T24" fmla="*/ 62 w 894"/>
                <a:gd name="T25" fmla="*/ 46 h 454"/>
                <a:gd name="T26" fmla="*/ 24 w 894"/>
                <a:gd name="T27" fmla="*/ 72 h 454"/>
                <a:gd name="T28" fmla="*/ 1 w 894"/>
                <a:gd name="T29" fmla="*/ 96 h 454"/>
                <a:gd name="T30" fmla="*/ 0 w 894"/>
                <a:gd name="T31" fmla="*/ 112 h 454"/>
                <a:gd name="T32" fmla="*/ 31 w 894"/>
                <a:gd name="T33" fmla="*/ 114 h 454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894"/>
                <a:gd name="T52" fmla="*/ 0 h 454"/>
                <a:gd name="T53" fmla="*/ 894 w 894"/>
                <a:gd name="T54" fmla="*/ 454 h 454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894" h="454">
                  <a:moveTo>
                    <a:pt x="122" y="454"/>
                  </a:moveTo>
                  <a:lnTo>
                    <a:pt x="157" y="440"/>
                  </a:lnTo>
                  <a:lnTo>
                    <a:pt x="250" y="405"/>
                  </a:lnTo>
                  <a:lnTo>
                    <a:pt x="382" y="355"/>
                  </a:lnTo>
                  <a:lnTo>
                    <a:pt x="531" y="295"/>
                  </a:lnTo>
                  <a:lnTo>
                    <a:pt x="677" y="229"/>
                  </a:lnTo>
                  <a:lnTo>
                    <a:pt x="799" y="165"/>
                  </a:lnTo>
                  <a:lnTo>
                    <a:pt x="879" y="107"/>
                  </a:lnTo>
                  <a:lnTo>
                    <a:pt x="894" y="64"/>
                  </a:lnTo>
                  <a:lnTo>
                    <a:pt x="786" y="0"/>
                  </a:lnTo>
                  <a:lnTo>
                    <a:pt x="623" y="14"/>
                  </a:lnTo>
                  <a:lnTo>
                    <a:pt x="433" y="80"/>
                  </a:lnTo>
                  <a:lnTo>
                    <a:pt x="248" y="181"/>
                  </a:lnTo>
                  <a:lnTo>
                    <a:pt x="93" y="287"/>
                  </a:lnTo>
                  <a:lnTo>
                    <a:pt x="2" y="384"/>
                  </a:lnTo>
                  <a:lnTo>
                    <a:pt x="0" y="446"/>
                  </a:lnTo>
                  <a:lnTo>
                    <a:pt x="122" y="454"/>
                  </a:lnTo>
                  <a:close/>
                </a:path>
              </a:pathLst>
            </a:custGeom>
            <a:solidFill>
              <a:srgbClr val="FFC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517" name="Freeform 61"/>
            <p:cNvSpPr>
              <a:spLocks/>
            </p:cNvSpPr>
            <p:nvPr/>
          </p:nvSpPr>
          <p:spPr bwMode="auto">
            <a:xfrm>
              <a:off x="2043" y="3117"/>
              <a:ext cx="349" cy="178"/>
            </a:xfrm>
            <a:custGeom>
              <a:avLst/>
              <a:gdLst>
                <a:gd name="T0" fmla="*/ 24 w 698"/>
                <a:gd name="T1" fmla="*/ 89 h 357"/>
                <a:gd name="T2" fmla="*/ 31 w 698"/>
                <a:gd name="T3" fmla="*/ 86 h 357"/>
                <a:gd name="T4" fmla="*/ 49 w 698"/>
                <a:gd name="T5" fmla="*/ 79 h 357"/>
                <a:gd name="T6" fmla="*/ 75 w 698"/>
                <a:gd name="T7" fmla="*/ 69 h 357"/>
                <a:gd name="T8" fmla="*/ 104 w 698"/>
                <a:gd name="T9" fmla="*/ 58 h 357"/>
                <a:gd name="T10" fmla="*/ 132 w 698"/>
                <a:gd name="T11" fmla="*/ 45 h 357"/>
                <a:gd name="T12" fmla="*/ 157 w 698"/>
                <a:gd name="T13" fmla="*/ 32 h 357"/>
                <a:gd name="T14" fmla="*/ 172 w 698"/>
                <a:gd name="T15" fmla="*/ 20 h 357"/>
                <a:gd name="T16" fmla="*/ 175 w 698"/>
                <a:gd name="T17" fmla="*/ 12 h 357"/>
                <a:gd name="T18" fmla="*/ 154 w 698"/>
                <a:gd name="T19" fmla="*/ 0 h 357"/>
                <a:gd name="T20" fmla="*/ 122 w 698"/>
                <a:gd name="T21" fmla="*/ 3 h 357"/>
                <a:gd name="T22" fmla="*/ 85 w 698"/>
                <a:gd name="T23" fmla="*/ 15 h 357"/>
                <a:gd name="T24" fmla="*/ 49 w 698"/>
                <a:gd name="T25" fmla="*/ 35 h 357"/>
                <a:gd name="T26" fmla="*/ 18 w 698"/>
                <a:gd name="T27" fmla="*/ 56 h 357"/>
                <a:gd name="T28" fmla="*/ 1 w 698"/>
                <a:gd name="T29" fmla="*/ 75 h 357"/>
                <a:gd name="T30" fmla="*/ 0 w 698"/>
                <a:gd name="T31" fmla="*/ 87 h 357"/>
                <a:gd name="T32" fmla="*/ 24 w 698"/>
                <a:gd name="T33" fmla="*/ 89 h 357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698"/>
                <a:gd name="T52" fmla="*/ 0 h 357"/>
                <a:gd name="T53" fmla="*/ 698 w 698"/>
                <a:gd name="T54" fmla="*/ 357 h 357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698" h="357">
                  <a:moveTo>
                    <a:pt x="95" y="357"/>
                  </a:moveTo>
                  <a:lnTo>
                    <a:pt x="123" y="345"/>
                  </a:lnTo>
                  <a:lnTo>
                    <a:pt x="196" y="318"/>
                  </a:lnTo>
                  <a:lnTo>
                    <a:pt x="297" y="279"/>
                  </a:lnTo>
                  <a:lnTo>
                    <a:pt x="415" y="233"/>
                  </a:lnTo>
                  <a:lnTo>
                    <a:pt x="528" y="180"/>
                  </a:lnTo>
                  <a:lnTo>
                    <a:pt x="625" y="130"/>
                  </a:lnTo>
                  <a:lnTo>
                    <a:pt x="685" y="83"/>
                  </a:lnTo>
                  <a:lnTo>
                    <a:pt x="698" y="50"/>
                  </a:lnTo>
                  <a:lnTo>
                    <a:pt x="613" y="0"/>
                  </a:lnTo>
                  <a:lnTo>
                    <a:pt x="487" y="12"/>
                  </a:lnTo>
                  <a:lnTo>
                    <a:pt x="338" y="62"/>
                  </a:lnTo>
                  <a:lnTo>
                    <a:pt x="194" y="142"/>
                  </a:lnTo>
                  <a:lnTo>
                    <a:pt x="72" y="225"/>
                  </a:lnTo>
                  <a:lnTo>
                    <a:pt x="2" y="301"/>
                  </a:lnTo>
                  <a:lnTo>
                    <a:pt x="0" y="349"/>
                  </a:lnTo>
                  <a:lnTo>
                    <a:pt x="95" y="357"/>
                  </a:lnTo>
                  <a:close/>
                </a:path>
              </a:pathLst>
            </a:custGeom>
            <a:solidFill>
              <a:srgbClr val="FFC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518" name="Freeform 62"/>
            <p:cNvSpPr>
              <a:spLocks/>
            </p:cNvSpPr>
            <p:nvPr/>
          </p:nvSpPr>
          <p:spPr bwMode="auto">
            <a:xfrm>
              <a:off x="2102" y="3136"/>
              <a:ext cx="252" cy="129"/>
            </a:xfrm>
            <a:custGeom>
              <a:avLst/>
              <a:gdLst>
                <a:gd name="T0" fmla="*/ 18 w 504"/>
                <a:gd name="T1" fmla="*/ 65 h 258"/>
                <a:gd name="T2" fmla="*/ 23 w 504"/>
                <a:gd name="T3" fmla="*/ 63 h 258"/>
                <a:gd name="T4" fmla="*/ 36 w 504"/>
                <a:gd name="T5" fmla="*/ 58 h 258"/>
                <a:gd name="T6" fmla="*/ 54 w 504"/>
                <a:gd name="T7" fmla="*/ 51 h 258"/>
                <a:gd name="T8" fmla="*/ 75 w 504"/>
                <a:gd name="T9" fmla="*/ 42 h 258"/>
                <a:gd name="T10" fmla="*/ 95 w 504"/>
                <a:gd name="T11" fmla="*/ 33 h 258"/>
                <a:gd name="T12" fmla="*/ 113 w 504"/>
                <a:gd name="T13" fmla="*/ 24 h 258"/>
                <a:gd name="T14" fmla="*/ 124 w 504"/>
                <a:gd name="T15" fmla="*/ 16 h 258"/>
                <a:gd name="T16" fmla="*/ 126 w 504"/>
                <a:gd name="T17" fmla="*/ 10 h 258"/>
                <a:gd name="T18" fmla="*/ 111 w 504"/>
                <a:gd name="T19" fmla="*/ 0 h 258"/>
                <a:gd name="T20" fmla="*/ 88 w 504"/>
                <a:gd name="T21" fmla="*/ 2 h 258"/>
                <a:gd name="T22" fmla="*/ 62 w 504"/>
                <a:gd name="T23" fmla="*/ 12 h 258"/>
                <a:gd name="T24" fmla="*/ 36 w 504"/>
                <a:gd name="T25" fmla="*/ 26 h 258"/>
                <a:gd name="T26" fmla="*/ 14 w 504"/>
                <a:gd name="T27" fmla="*/ 41 h 258"/>
                <a:gd name="T28" fmla="*/ 1 w 504"/>
                <a:gd name="T29" fmla="*/ 55 h 258"/>
                <a:gd name="T30" fmla="*/ 0 w 504"/>
                <a:gd name="T31" fmla="*/ 63 h 258"/>
                <a:gd name="T32" fmla="*/ 18 w 504"/>
                <a:gd name="T33" fmla="*/ 65 h 25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504"/>
                <a:gd name="T52" fmla="*/ 0 h 258"/>
                <a:gd name="T53" fmla="*/ 504 w 504"/>
                <a:gd name="T54" fmla="*/ 258 h 25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504" h="258">
                  <a:moveTo>
                    <a:pt x="69" y="258"/>
                  </a:moveTo>
                  <a:lnTo>
                    <a:pt x="89" y="250"/>
                  </a:lnTo>
                  <a:lnTo>
                    <a:pt x="141" y="230"/>
                  </a:lnTo>
                  <a:lnTo>
                    <a:pt x="213" y="201"/>
                  </a:lnTo>
                  <a:lnTo>
                    <a:pt x="298" y="168"/>
                  </a:lnTo>
                  <a:lnTo>
                    <a:pt x="380" y="130"/>
                  </a:lnTo>
                  <a:lnTo>
                    <a:pt x="450" y="95"/>
                  </a:lnTo>
                  <a:lnTo>
                    <a:pt x="494" y="62"/>
                  </a:lnTo>
                  <a:lnTo>
                    <a:pt x="504" y="37"/>
                  </a:lnTo>
                  <a:lnTo>
                    <a:pt x="442" y="0"/>
                  </a:lnTo>
                  <a:lnTo>
                    <a:pt x="351" y="8"/>
                  </a:lnTo>
                  <a:lnTo>
                    <a:pt x="246" y="46"/>
                  </a:lnTo>
                  <a:lnTo>
                    <a:pt x="141" y="103"/>
                  </a:lnTo>
                  <a:lnTo>
                    <a:pt x="54" y="163"/>
                  </a:lnTo>
                  <a:lnTo>
                    <a:pt x="2" y="217"/>
                  </a:lnTo>
                  <a:lnTo>
                    <a:pt x="0" y="252"/>
                  </a:lnTo>
                  <a:lnTo>
                    <a:pt x="69" y="258"/>
                  </a:lnTo>
                  <a:close/>
                </a:path>
              </a:pathLst>
            </a:custGeom>
            <a:solidFill>
              <a:srgbClr val="FFD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519" name="Freeform 63"/>
            <p:cNvSpPr>
              <a:spLocks/>
            </p:cNvSpPr>
            <p:nvPr/>
          </p:nvSpPr>
          <p:spPr bwMode="auto">
            <a:xfrm>
              <a:off x="2162" y="3156"/>
              <a:ext cx="154" cy="80"/>
            </a:xfrm>
            <a:custGeom>
              <a:avLst/>
              <a:gdLst>
                <a:gd name="T0" fmla="*/ 11 w 308"/>
                <a:gd name="T1" fmla="*/ 41 h 158"/>
                <a:gd name="T2" fmla="*/ 14 w 308"/>
                <a:gd name="T3" fmla="*/ 39 h 158"/>
                <a:gd name="T4" fmla="*/ 22 w 308"/>
                <a:gd name="T5" fmla="*/ 36 h 158"/>
                <a:gd name="T6" fmla="*/ 33 w 308"/>
                <a:gd name="T7" fmla="*/ 32 h 158"/>
                <a:gd name="T8" fmla="*/ 46 w 308"/>
                <a:gd name="T9" fmla="*/ 26 h 158"/>
                <a:gd name="T10" fmla="*/ 58 w 308"/>
                <a:gd name="T11" fmla="*/ 20 h 158"/>
                <a:gd name="T12" fmla="*/ 69 w 308"/>
                <a:gd name="T13" fmla="*/ 15 h 158"/>
                <a:gd name="T14" fmla="*/ 75 w 308"/>
                <a:gd name="T15" fmla="*/ 9 h 158"/>
                <a:gd name="T16" fmla="*/ 77 w 308"/>
                <a:gd name="T17" fmla="*/ 6 h 158"/>
                <a:gd name="T18" fmla="*/ 68 w 308"/>
                <a:gd name="T19" fmla="*/ 0 h 158"/>
                <a:gd name="T20" fmla="*/ 54 w 308"/>
                <a:gd name="T21" fmla="*/ 2 h 158"/>
                <a:gd name="T22" fmla="*/ 38 w 308"/>
                <a:gd name="T23" fmla="*/ 8 h 158"/>
                <a:gd name="T24" fmla="*/ 22 w 308"/>
                <a:gd name="T25" fmla="*/ 16 h 158"/>
                <a:gd name="T26" fmla="*/ 9 w 308"/>
                <a:gd name="T27" fmla="*/ 26 h 158"/>
                <a:gd name="T28" fmla="*/ 0 w 308"/>
                <a:gd name="T29" fmla="*/ 34 h 158"/>
                <a:gd name="T30" fmla="*/ 0 w 308"/>
                <a:gd name="T31" fmla="*/ 39 h 158"/>
                <a:gd name="T32" fmla="*/ 11 w 308"/>
                <a:gd name="T33" fmla="*/ 41 h 15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308"/>
                <a:gd name="T52" fmla="*/ 0 h 158"/>
                <a:gd name="T53" fmla="*/ 308 w 308"/>
                <a:gd name="T54" fmla="*/ 158 h 15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308" h="158">
                  <a:moveTo>
                    <a:pt x="43" y="158"/>
                  </a:moveTo>
                  <a:lnTo>
                    <a:pt x="54" y="153"/>
                  </a:lnTo>
                  <a:lnTo>
                    <a:pt x="85" y="141"/>
                  </a:lnTo>
                  <a:lnTo>
                    <a:pt x="130" y="124"/>
                  </a:lnTo>
                  <a:lnTo>
                    <a:pt x="182" y="102"/>
                  </a:lnTo>
                  <a:lnTo>
                    <a:pt x="231" y="79"/>
                  </a:lnTo>
                  <a:lnTo>
                    <a:pt x="273" y="58"/>
                  </a:lnTo>
                  <a:lnTo>
                    <a:pt x="300" y="36"/>
                  </a:lnTo>
                  <a:lnTo>
                    <a:pt x="308" y="23"/>
                  </a:lnTo>
                  <a:lnTo>
                    <a:pt x="269" y="0"/>
                  </a:lnTo>
                  <a:lnTo>
                    <a:pt x="215" y="5"/>
                  </a:lnTo>
                  <a:lnTo>
                    <a:pt x="149" y="29"/>
                  </a:lnTo>
                  <a:lnTo>
                    <a:pt x="87" y="63"/>
                  </a:lnTo>
                  <a:lnTo>
                    <a:pt x="33" y="100"/>
                  </a:lnTo>
                  <a:lnTo>
                    <a:pt x="0" y="133"/>
                  </a:lnTo>
                  <a:lnTo>
                    <a:pt x="0" y="155"/>
                  </a:lnTo>
                  <a:lnTo>
                    <a:pt x="43" y="158"/>
                  </a:lnTo>
                  <a:close/>
                </a:path>
              </a:pathLst>
            </a:custGeom>
            <a:solidFill>
              <a:srgbClr val="FFD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520" name="Freeform 64"/>
            <p:cNvSpPr>
              <a:spLocks/>
            </p:cNvSpPr>
            <p:nvPr/>
          </p:nvSpPr>
          <p:spPr bwMode="auto">
            <a:xfrm>
              <a:off x="2919" y="2729"/>
              <a:ext cx="737" cy="338"/>
            </a:xfrm>
            <a:custGeom>
              <a:avLst/>
              <a:gdLst>
                <a:gd name="T0" fmla="*/ 37 w 1473"/>
                <a:gd name="T1" fmla="*/ 136 h 676"/>
                <a:gd name="T2" fmla="*/ 51 w 1473"/>
                <a:gd name="T3" fmla="*/ 129 h 676"/>
                <a:gd name="T4" fmla="*/ 88 w 1473"/>
                <a:gd name="T5" fmla="*/ 111 h 676"/>
                <a:gd name="T6" fmla="*/ 141 w 1473"/>
                <a:gd name="T7" fmla="*/ 87 h 676"/>
                <a:gd name="T8" fmla="*/ 202 w 1473"/>
                <a:gd name="T9" fmla="*/ 59 h 676"/>
                <a:gd name="T10" fmla="*/ 263 w 1473"/>
                <a:gd name="T11" fmla="*/ 33 h 676"/>
                <a:gd name="T12" fmla="*/ 316 w 1473"/>
                <a:gd name="T13" fmla="*/ 12 h 676"/>
                <a:gd name="T14" fmla="*/ 354 w 1473"/>
                <a:gd name="T15" fmla="*/ 0 h 676"/>
                <a:gd name="T16" fmla="*/ 369 w 1473"/>
                <a:gd name="T17" fmla="*/ 2 h 676"/>
                <a:gd name="T18" fmla="*/ 348 w 1473"/>
                <a:gd name="T19" fmla="*/ 32 h 676"/>
                <a:gd name="T20" fmla="*/ 294 w 1473"/>
                <a:gd name="T21" fmla="*/ 67 h 676"/>
                <a:gd name="T22" fmla="*/ 218 w 1473"/>
                <a:gd name="T23" fmla="*/ 103 h 676"/>
                <a:gd name="T24" fmla="*/ 138 w 1473"/>
                <a:gd name="T25" fmla="*/ 135 h 676"/>
                <a:gd name="T26" fmla="*/ 65 w 1473"/>
                <a:gd name="T27" fmla="*/ 158 h 676"/>
                <a:gd name="T28" fmla="*/ 14 w 1473"/>
                <a:gd name="T29" fmla="*/ 169 h 676"/>
                <a:gd name="T30" fmla="*/ 0 w 1473"/>
                <a:gd name="T31" fmla="*/ 163 h 676"/>
                <a:gd name="T32" fmla="*/ 37 w 1473"/>
                <a:gd name="T33" fmla="*/ 136 h 67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473"/>
                <a:gd name="T52" fmla="*/ 0 h 676"/>
                <a:gd name="T53" fmla="*/ 1473 w 1473"/>
                <a:gd name="T54" fmla="*/ 676 h 67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473" h="676">
                  <a:moveTo>
                    <a:pt x="147" y="542"/>
                  </a:moveTo>
                  <a:lnTo>
                    <a:pt x="203" y="513"/>
                  </a:lnTo>
                  <a:lnTo>
                    <a:pt x="352" y="444"/>
                  </a:lnTo>
                  <a:lnTo>
                    <a:pt x="564" y="345"/>
                  </a:lnTo>
                  <a:lnTo>
                    <a:pt x="806" y="236"/>
                  </a:lnTo>
                  <a:lnTo>
                    <a:pt x="1049" y="129"/>
                  </a:lnTo>
                  <a:lnTo>
                    <a:pt x="1262" y="48"/>
                  </a:lnTo>
                  <a:lnTo>
                    <a:pt x="1413" y="0"/>
                  </a:lnTo>
                  <a:lnTo>
                    <a:pt x="1473" y="5"/>
                  </a:lnTo>
                  <a:lnTo>
                    <a:pt x="1392" y="126"/>
                  </a:lnTo>
                  <a:lnTo>
                    <a:pt x="1173" y="265"/>
                  </a:lnTo>
                  <a:lnTo>
                    <a:pt x="872" y="409"/>
                  </a:lnTo>
                  <a:lnTo>
                    <a:pt x="550" y="537"/>
                  </a:lnTo>
                  <a:lnTo>
                    <a:pt x="257" y="630"/>
                  </a:lnTo>
                  <a:lnTo>
                    <a:pt x="56" y="676"/>
                  </a:lnTo>
                  <a:lnTo>
                    <a:pt x="0" y="651"/>
                  </a:lnTo>
                  <a:lnTo>
                    <a:pt x="147" y="542"/>
                  </a:lnTo>
                  <a:close/>
                </a:path>
              </a:pathLst>
            </a:custGeom>
            <a:solidFill>
              <a:srgbClr val="FF9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521" name="Freeform 65"/>
            <p:cNvSpPr>
              <a:spLocks/>
            </p:cNvSpPr>
            <p:nvPr/>
          </p:nvSpPr>
          <p:spPr bwMode="auto">
            <a:xfrm>
              <a:off x="2986" y="2743"/>
              <a:ext cx="640" cy="295"/>
            </a:xfrm>
            <a:custGeom>
              <a:avLst/>
              <a:gdLst>
                <a:gd name="T0" fmla="*/ 33 w 1280"/>
                <a:gd name="T1" fmla="*/ 119 h 589"/>
                <a:gd name="T2" fmla="*/ 45 w 1280"/>
                <a:gd name="T3" fmla="*/ 112 h 589"/>
                <a:gd name="T4" fmla="*/ 78 w 1280"/>
                <a:gd name="T5" fmla="*/ 97 h 589"/>
                <a:gd name="T6" fmla="*/ 123 w 1280"/>
                <a:gd name="T7" fmla="*/ 76 h 589"/>
                <a:gd name="T8" fmla="*/ 176 w 1280"/>
                <a:gd name="T9" fmla="*/ 52 h 589"/>
                <a:gd name="T10" fmla="*/ 228 w 1280"/>
                <a:gd name="T11" fmla="*/ 29 h 589"/>
                <a:gd name="T12" fmla="*/ 275 w 1280"/>
                <a:gd name="T13" fmla="*/ 11 h 589"/>
                <a:gd name="T14" fmla="*/ 307 w 1280"/>
                <a:gd name="T15" fmla="*/ 0 h 589"/>
                <a:gd name="T16" fmla="*/ 320 w 1280"/>
                <a:gd name="T17" fmla="*/ 2 h 589"/>
                <a:gd name="T18" fmla="*/ 303 w 1280"/>
                <a:gd name="T19" fmla="*/ 28 h 589"/>
                <a:gd name="T20" fmla="*/ 255 w 1280"/>
                <a:gd name="T21" fmla="*/ 58 h 589"/>
                <a:gd name="T22" fmla="*/ 190 w 1280"/>
                <a:gd name="T23" fmla="*/ 89 h 589"/>
                <a:gd name="T24" fmla="*/ 120 w 1280"/>
                <a:gd name="T25" fmla="*/ 118 h 589"/>
                <a:gd name="T26" fmla="*/ 57 w 1280"/>
                <a:gd name="T27" fmla="*/ 138 h 589"/>
                <a:gd name="T28" fmla="*/ 13 w 1280"/>
                <a:gd name="T29" fmla="*/ 148 h 589"/>
                <a:gd name="T30" fmla="*/ 0 w 1280"/>
                <a:gd name="T31" fmla="*/ 142 h 589"/>
                <a:gd name="T32" fmla="*/ 33 w 1280"/>
                <a:gd name="T33" fmla="*/ 119 h 58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280"/>
                <a:gd name="T52" fmla="*/ 0 h 589"/>
                <a:gd name="T53" fmla="*/ 1280 w 1280"/>
                <a:gd name="T54" fmla="*/ 589 h 589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280" h="589">
                  <a:moveTo>
                    <a:pt x="130" y="473"/>
                  </a:moveTo>
                  <a:lnTo>
                    <a:pt x="179" y="447"/>
                  </a:lnTo>
                  <a:lnTo>
                    <a:pt x="309" y="387"/>
                  </a:lnTo>
                  <a:lnTo>
                    <a:pt x="491" y="302"/>
                  </a:lnTo>
                  <a:lnTo>
                    <a:pt x="702" y="207"/>
                  </a:lnTo>
                  <a:lnTo>
                    <a:pt x="912" y="114"/>
                  </a:lnTo>
                  <a:lnTo>
                    <a:pt x="1098" y="42"/>
                  </a:lnTo>
                  <a:lnTo>
                    <a:pt x="1228" y="0"/>
                  </a:lnTo>
                  <a:lnTo>
                    <a:pt x="1280" y="5"/>
                  </a:lnTo>
                  <a:lnTo>
                    <a:pt x="1209" y="110"/>
                  </a:lnTo>
                  <a:lnTo>
                    <a:pt x="1019" y="232"/>
                  </a:lnTo>
                  <a:lnTo>
                    <a:pt x="759" y="356"/>
                  </a:lnTo>
                  <a:lnTo>
                    <a:pt x="479" y="469"/>
                  </a:lnTo>
                  <a:lnTo>
                    <a:pt x="225" y="550"/>
                  </a:lnTo>
                  <a:lnTo>
                    <a:pt x="51" y="589"/>
                  </a:lnTo>
                  <a:lnTo>
                    <a:pt x="0" y="568"/>
                  </a:lnTo>
                  <a:lnTo>
                    <a:pt x="130" y="473"/>
                  </a:lnTo>
                  <a:close/>
                </a:path>
              </a:pathLst>
            </a:custGeom>
            <a:solidFill>
              <a:srgbClr val="FC9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522" name="Freeform 66"/>
            <p:cNvSpPr>
              <a:spLocks/>
            </p:cNvSpPr>
            <p:nvPr/>
          </p:nvSpPr>
          <p:spPr bwMode="auto">
            <a:xfrm>
              <a:off x="3053" y="2759"/>
              <a:ext cx="544" cy="249"/>
            </a:xfrm>
            <a:custGeom>
              <a:avLst/>
              <a:gdLst>
                <a:gd name="T0" fmla="*/ 28 w 1088"/>
                <a:gd name="T1" fmla="*/ 101 h 498"/>
                <a:gd name="T2" fmla="*/ 38 w 1088"/>
                <a:gd name="T3" fmla="*/ 95 h 498"/>
                <a:gd name="T4" fmla="*/ 66 w 1088"/>
                <a:gd name="T5" fmla="*/ 82 h 498"/>
                <a:gd name="T6" fmla="*/ 105 w 1088"/>
                <a:gd name="T7" fmla="*/ 64 h 498"/>
                <a:gd name="T8" fmla="*/ 150 w 1088"/>
                <a:gd name="T9" fmla="*/ 44 h 498"/>
                <a:gd name="T10" fmla="*/ 194 w 1088"/>
                <a:gd name="T11" fmla="*/ 25 h 498"/>
                <a:gd name="T12" fmla="*/ 234 w 1088"/>
                <a:gd name="T13" fmla="*/ 9 h 498"/>
                <a:gd name="T14" fmla="*/ 261 w 1088"/>
                <a:gd name="T15" fmla="*/ 0 h 498"/>
                <a:gd name="T16" fmla="*/ 272 w 1088"/>
                <a:gd name="T17" fmla="*/ 1 h 498"/>
                <a:gd name="T18" fmla="*/ 257 w 1088"/>
                <a:gd name="T19" fmla="*/ 23 h 498"/>
                <a:gd name="T20" fmla="*/ 217 w 1088"/>
                <a:gd name="T21" fmla="*/ 49 h 498"/>
                <a:gd name="T22" fmla="*/ 162 w 1088"/>
                <a:gd name="T23" fmla="*/ 76 h 498"/>
                <a:gd name="T24" fmla="*/ 102 w 1088"/>
                <a:gd name="T25" fmla="*/ 100 h 498"/>
                <a:gd name="T26" fmla="*/ 48 w 1088"/>
                <a:gd name="T27" fmla="*/ 117 h 498"/>
                <a:gd name="T28" fmla="*/ 11 w 1088"/>
                <a:gd name="T29" fmla="*/ 125 h 498"/>
                <a:gd name="T30" fmla="*/ 0 w 1088"/>
                <a:gd name="T31" fmla="*/ 120 h 498"/>
                <a:gd name="T32" fmla="*/ 28 w 1088"/>
                <a:gd name="T33" fmla="*/ 101 h 49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088"/>
                <a:gd name="T52" fmla="*/ 0 h 498"/>
                <a:gd name="T53" fmla="*/ 1088 w 1088"/>
                <a:gd name="T54" fmla="*/ 498 h 49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088" h="498">
                  <a:moveTo>
                    <a:pt x="111" y="401"/>
                  </a:moveTo>
                  <a:lnTo>
                    <a:pt x="151" y="380"/>
                  </a:lnTo>
                  <a:lnTo>
                    <a:pt x="262" y="327"/>
                  </a:lnTo>
                  <a:lnTo>
                    <a:pt x="417" y="254"/>
                  </a:lnTo>
                  <a:lnTo>
                    <a:pt x="597" y="176"/>
                  </a:lnTo>
                  <a:lnTo>
                    <a:pt x="776" y="97"/>
                  </a:lnTo>
                  <a:lnTo>
                    <a:pt x="933" y="35"/>
                  </a:lnTo>
                  <a:lnTo>
                    <a:pt x="1044" y="0"/>
                  </a:lnTo>
                  <a:lnTo>
                    <a:pt x="1088" y="4"/>
                  </a:lnTo>
                  <a:lnTo>
                    <a:pt x="1026" y="91"/>
                  </a:lnTo>
                  <a:lnTo>
                    <a:pt x="867" y="195"/>
                  </a:lnTo>
                  <a:lnTo>
                    <a:pt x="646" y="302"/>
                  </a:lnTo>
                  <a:lnTo>
                    <a:pt x="407" y="397"/>
                  </a:lnTo>
                  <a:lnTo>
                    <a:pt x="192" y="465"/>
                  </a:lnTo>
                  <a:lnTo>
                    <a:pt x="43" y="498"/>
                  </a:lnTo>
                  <a:lnTo>
                    <a:pt x="0" y="480"/>
                  </a:lnTo>
                  <a:lnTo>
                    <a:pt x="111" y="401"/>
                  </a:lnTo>
                  <a:close/>
                </a:path>
              </a:pathLst>
            </a:custGeom>
            <a:solidFill>
              <a:srgbClr val="FA9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523" name="Freeform 67"/>
            <p:cNvSpPr>
              <a:spLocks/>
            </p:cNvSpPr>
            <p:nvPr/>
          </p:nvSpPr>
          <p:spPr bwMode="auto">
            <a:xfrm>
              <a:off x="3122" y="2774"/>
              <a:ext cx="445" cy="205"/>
            </a:xfrm>
            <a:custGeom>
              <a:avLst/>
              <a:gdLst>
                <a:gd name="T0" fmla="*/ 23 w 890"/>
                <a:gd name="T1" fmla="*/ 83 h 409"/>
                <a:gd name="T2" fmla="*/ 31 w 890"/>
                <a:gd name="T3" fmla="*/ 78 h 409"/>
                <a:gd name="T4" fmla="*/ 54 w 890"/>
                <a:gd name="T5" fmla="*/ 68 h 409"/>
                <a:gd name="T6" fmla="*/ 86 w 890"/>
                <a:gd name="T7" fmla="*/ 53 h 409"/>
                <a:gd name="T8" fmla="*/ 123 w 890"/>
                <a:gd name="T9" fmla="*/ 36 h 409"/>
                <a:gd name="T10" fmla="*/ 159 w 890"/>
                <a:gd name="T11" fmla="*/ 20 h 409"/>
                <a:gd name="T12" fmla="*/ 191 w 890"/>
                <a:gd name="T13" fmla="*/ 8 h 409"/>
                <a:gd name="T14" fmla="*/ 214 w 890"/>
                <a:gd name="T15" fmla="*/ 0 h 409"/>
                <a:gd name="T16" fmla="*/ 223 w 890"/>
                <a:gd name="T17" fmla="*/ 2 h 409"/>
                <a:gd name="T18" fmla="*/ 210 w 890"/>
                <a:gd name="T19" fmla="*/ 20 h 409"/>
                <a:gd name="T20" fmla="*/ 177 w 890"/>
                <a:gd name="T21" fmla="*/ 41 h 409"/>
                <a:gd name="T22" fmla="*/ 132 w 890"/>
                <a:gd name="T23" fmla="*/ 62 h 409"/>
                <a:gd name="T24" fmla="*/ 83 w 890"/>
                <a:gd name="T25" fmla="*/ 82 h 409"/>
                <a:gd name="T26" fmla="*/ 39 w 890"/>
                <a:gd name="T27" fmla="*/ 96 h 409"/>
                <a:gd name="T28" fmla="*/ 9 w 890"/>
                <a:gd name="T29" fmla="*/ 103 h 409"/>
                <a:gd name="T30" fmla="*/ 0 w 890"/>
                <a:gd name="T31" fmla="*/ 99 h 409"/>
                <a:gd name="T32" fmla="*/ 23 w 890"/>
                <a:gd name="T33" fmla="*/ 83 h 40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890"/>
                <a:gd name="T52" fmla="*/ 0 h 409"/>
                <a:gd name="T53" fmla="*/ 890 w 890"/>
                <a:gd name="T54" fmla="*/ 409 h 409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890" h="409">
                  <a:moveTo>
                    <a:pt x="89" y="329"/>
                  </a:moveTo>
                  <a:lnTo>
                    <a:pt x="122" y="312"/>
                  </a:lnTo>
                  <a:lnTo>
                    <a:pt x="213" y="269"/>
                  </a:lnTo>
                  <a:lnTo>
                    <a:pt x="341" y="209"/>
                  </a:lnTo>
                  <a:lnTo>
                    <a:pt x="489" y="143"/>
                  </a:lnTo>
                  <a:lnTo>
                    <a:pt x="634" y="79"/>
                  </a:lnTo>
                  <a:lnTo>
                    <a:pt x="762" y="29"/>
                  </a:lnTo>
                  <a:lnTo>
                    <a:pt x="853" y="0"/>
                  </a:lnTo>
                  <a:lnTo>
                    <a:pt x="890" y="6"/>
                  </a:lnTo>
                  <a:lnTo>
                    <a:pt x="840" y="77"/>
                  </a:lnTo>
                  <a:lnTo>
                    <a:pt x="708" y="163"/>
                  </a:lnTo>
                  <a:lnTo>
                    <a:pt x="525" y="248"/>
                  </a:lnTo>
                  <a:lnTo>
                    <a:pt x="331" y="327"/>
                  </a:lnTo>
                  <a:lnTo>
                    <a:pt x="155" y="382"/>
                  </a:lnTo>
                  <a:lnTo>
                    <a:pt x="33" y="409"/>
                  </a:lnTo>
                  <a:lnTo>
                    <a:pt x="0" y="395"/>
                  </a:lnTo>
                  <a:lnTo>
                    <a:pt x="89" y="329"/>
                  </a:lnTo>
                  <a:close/>
                </a:path>
              </a:pathLst>
            </a:custGeom>
            <a:solidFill>
              <a:srgbClr val="FA8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524" name="Freeform 68"/>
            <p:cNvSpPr>
              <a:spLocks/>
            </p:cNvSpPr>
            <p:nvPr/>
          </p:nvSpPr>
          <p:spPr bwMode="auto">
            <a:xfrm>
              <a:off x="3189" y="2790"/>
              <a:ext cx="349" cy="159"/>
            </a:xfrm>
            <a:custGeom>
              <a:avLst/>
              <a:gdLst>
                <a:gd name="T0" fmla="*/ 18 w 698"/>
                <a:gd name="T1" fmla="*/ 64 h 318"/>
                <a:gd name="T2" fmla="*/ 25 w 698"/>
                <a:gd name="T3" fmla="*/ 61 h 318"/>
                <a:gd name="T4" fmla="*/ 42 w 698"/>
                <a:gd name="T5" fmla="*/ 53 h 318"/>
                <a:gd name="T6" fmla="*/ 67 w 698"/>
                <a:gd name="T7" fmla="*/ 41 h 318"/>
                <a:gd name="T8" fmla="*/ 96 w 698"/>
                <a:gd name="T9" fmla="*/ 28 h 318"/>
                <a:gd name="T10" fmla="*/ 124 w 698"/>
                <a:gd name="T11" fmla="*/ 16 h 318"/>
                <a:gd name="T12" fmla="*/ 150 w 698"/>
                <a:gd name="T13" fmla="*/ 6 h 318"/>
                <a:gd name="T14" fmla="*/ 168 w 698"/>
                <a:gd name="T15" fmla="*/ 0 h 318"/>
                <a:gd name="T16" fmla="*/ 175 w 698"/>
                <a:gd name="T17" fmla="*/ 1 h 318"/>
                <a:gd name="T18" fmla="*/ 165 w 698"/>
                <a:gd name="T19" fmla="*/ 15 h 318"/>
                <a:gd name="T20" fmla="*/ 139 w 698"/>
                <a:gd name="T21" fmla="*/ 32 h 318"/>
                <a:gd name="T22" fmla="*/ 103 w 698"/>
                <a:gd name="T23" fmla="*/ 49 h 318"/>
                <a:gd name="T24" fmla="*/ 65 w 698"/>
                <a:gd name="T25" fmla="*/ 64 h 318"/>
                <a:gd name="T26" fmla="*/ 30 w 698"/>
                <a:gd name="T27" fmla="*/ 74 h 318"/>
                <a:gd name="T28" fmla="*/ 7 w 698"/>
                <a:gd name="T29" fmla="*/ 80 h 318"/>
                <a:gd name="T30" fmla="*/ 0 w 698"/>
                <a:gd name="T31" fmla="*/ 77 h 318"/>
                <a:gd name="T32" fmla="*/ 18 w 698"/>
                <a:gd name="T33" fmla="*/ 64 h 31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698"/>
                <a:gd name="T52" fmla="*/ 0 h 318"/>
                <a:gd name="T53" fmla="*/ 698 w 698"/>
                <a:gd name="T54" fmla="*/ 318 h 31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698" h="318">
                  <a:moveTo>
                    <a:pt x="71" y="256"/>
                  </a:moveTo>
                  <a:lnTo>
                    <a:pt x="97" y="242"/>
                  </a:lnTo>
                  <a:lnTo>
                    <a:pt x="168" y="209"/>
                  </a:lnTo>
                  <a:lnTo>
                    <a:pt x="267" y="163"/>
                  </a:lnTo>
                  <a:lnTo>
                    <a:pt x="382" y="112"/>
                  </a:lnTo>
                  <a:lnTo>
                    <a:pt x="496" y="62"/>
                  </a:lnTo>
                  <a:lnTo>
                    <a:pt x="597" y="23"/>
                  </a:lnTo>
                  <a:lnTo>
                    <a:pt x="669" y="0"/>
                  </a:lnTo>
                  <a:lnTo>
                    <a:pt x="698" y="4"/>
                  </a:lnTo>
                  <a:lnTo>
                    <a:pt x="657" y="60"/>
                  </a:lnTo>
                  <a:lnTo>
                    <a:pt x="554" y="126"/>
                  </a:lnTo>
                  <a:lnTo>
                    <a:pt x="411" y="194"/>
                  </a:lnTo>
                  <a:lnTo>
                    <a:pt x="260" y="254"/>
                  </a:lnTo>
                  <a:lnTo>
                    <a:pt x="120" y="296"/>
                  </a:lnTo>
                  <a:lnTo>
                    <a:pt x="27" y="318"/>
                  </a:lnTo>
                  <a:lnTo>
                    <a:pt x="0" y="306"/>
                  </a:lnTo>
                  <a:lnTo>
                    <a:pt x="71" y="256"/>
                  </a:lnTo>
                  <a:close/>
                </a:path>
              </a:pathLst>
            </a:custGeom>
            <a:solidFill>
              <a:srgbClr val="F78A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525" name="Freeform 69"/>
            <p:cNvSpPr>
              <a:spLocks/>
            </p:cNvSpPr>
            <p:nvPr/>
          </p:nvSpPr>
          <p:spPr bwMode="auto">
            <a:xfrm>
              <a:off x="3257" y="2805"/>
              <a:ext cx="251" cy="115"/>
            </a:xfrm>
            <a:custGeom>
              <a:avLst/>
              <a:gdLst>
                <a:gd name="T0" fmla="*/ 13 w 503"/>
                <a:gd name="T1" fmla="*/ 47 h 228"/>
                <a:gd name="T2" fmla="*/ 17 w 503"/>
                <a:gd name="T3" fmla="*/ 44 h 228"/>
                <a:gd name="T4" fmla="*/ 30 w 503"/>
                <a:gd name="T5" fmla="*/ 38 h 228"/>
                <a:gd name="T6" fmla="*/ 48 w 503"/>
                <a:gd name="T7" fmla="*/ 30 h 228"/>
                <a:gd name="T8" fmla="*/ 69 w 503"/>
                <a:gd name="T9" fmla="*/ 21 h 228"/>
                <a:gd name="T10" fmla="*/ 89 w 503"/>
                <a:gd name="T11" fmla="*/ 11 h 228"/>
                <a:gd name="T12" fmla="*/ 107 w 503"/>
                <a:gd name="T13" fmla="*/ 4 h 228"/>
                <a:gd name="T14" fmla="*/ 119 w 503"/>
                <a:gd name="T15" fmla="*/ 0 h 228"/>
                <a:gd name="T16" fmla="*/ 125 w 503"/>
                <a:gd name="T17" fmla="*/ 1 h 228"/>
                <a:gd name="T18" fmla="*/ 118 w 503"/>
                <a:gd name="T19" fmla="*/ 11 h 228"/>
                <a:gd name="T20" fmla="*/ 100 w 503"/>
                <a:gd name="T21" fmla="*/ 24 h 228"/>
                <a:gd name="T22" fmla="*/ 74 w 503"/>
                <a:gd name="T23" fmla="*/ 36 h 228"/>
                <a:gd name="T24" fmla="*/ 47 w 503"/>
                <a:gd name="T25" fmla="*/ 47 h 228"/>
                <a:gd name="T26" fmla="*/ 22 w 503"/>
                <a:gd name="T27" fmla="*/ 54 h 228"/>
                <a:gd name="T28" fmla="*/ 5 w 503"/>
                <a:gd name="T29" fmla="*/ 58 h 228"/>
                <a:gd name="T30" fmla="*/ 0 w 503"/>
                <a:gd name="T31" fmla="*/ 56 h 228"/>
                <a:gd name="T32" fmla="*/ 13 w 503"/>
                <a:gd name="T33" fmla="*/ 47 h 22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503"/>
                <a:gd name="T52" fmla="*/ 0 h 228"/>
                <a:gd name="T53" fmla="*/ 503 w 503"/>
                <a:gd name="T54" fmla="*/ 228 h 22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503" h="228">
                  <a:moveTo>
                    <a:pt x="53" y="184"/>
                  </a:moveTo>
                  <a:lnTo>
                    <a:pt x="70" y="174"/>
                  </a:lnTo>
                  <a:lnTo>
                    <a:pt x="121" y="149"/>
                  </a:lnTo>
                  <a:lnTo>
                    <a:pt x="192" y="116"/>
                  </a:lnTo>
                  <a:lnTo>
                    <a:pt x="276" y="81"/>
                  </a:lnTo>
                  <a:lnTo>
                    <a:pt x="357" y="44"/>
                  </a:lnTo>
                  <a:lnTo>
                    <a:pt x="429" y="15"/>
                  </a:lnTo>
                  <a:lnTo>
                    <a:pt x="479" y="0"/>
                  </a:lnTo>
                  <a:lnTo>
                    <a:pt x="503" y="4"/>
                  </a:lnTo>
                  <a:lnTo>
                    <a:pt x="474" y="44"/>
                  </a:lnTo>
                  <a:lnTo>
                    <a:pt x="400" y="93"/>
                  </a:lnTo>
                  <a:lnTo>
                    <a:pt x="297" y="141"/>
                  </a:lnTo>
                  <a:lnTo>
                    <a:pt x="189" y="184"/>
                  </a:lnTo>
                  <a:lnTo>
                    <a:pt x="88" y="215"/>
                  </a:lnTo>
                  <a:lnTo>
                    <a:pt x="20" y="228"/>
                  </a:lnTo>
                  <a:lnTo>
                    <a:pt x="0" y="221"/>
                  </a:lnTo>
                  <a:lnTo>
                    <a:pt x="53" y="184"/>
                  </a:lnTo>
                  <a:close/>
                </a:path>
              </a:pathLst>
            </a:custGeom>
            <a:solidFill>
              <a:srgbClr val="F585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526" name="Freeform 70"/>
            <p:cNvSpPr>
              <a:spLocks/>
            </p:cNvSpPr>
            <p:nvPr/>
          </p:nvSpPr>
          <p:spPr bwMode="auto">
            <a:xfrm>
              <a:off x="3326" y="2821"/>
              <a:ext cx="152" cy="70"/>
            </a:xfrm>
            <a:custGeom>
              <a:avLst/>
              <a:gdLst>
                <a:gd name="T0" fmla="*/ 7 w 305"/>
                <a:gd name="T1" fmla="*/ 29 h 139"/>
                <a:gd name="T2" fmla="*/ 10 w 305"/>
                <a:gd name="T3" fmla="*/ 27 h 139"/>
                <a:gd name="T4" fmla="*/ 18 w 305"/>
                <a:gd name="T5" fmla="*/ 24 h 139"/>
                <a:gd name="T6" fmla="*/ 29 w 305"/>
                <a:gd name="T7" fmla="*/ 18 h 139"/>
                <a:gd name="T8" fmla="*/ 41 w 305"/>
                <a:gd name="T9" fmla="*/ 13 h 139"/>
                <a:gd name="T10" fmla="*/ 53 w 305"/>
                <a:gd name="T11" fmla="*/ 7 h 139"/>
                <a:gd name="T12" fmla="*/ 65 w 305"/>
                <a:gd name="T13" fmla="*/ 3 h 139"/>
                <a:gd name="T14" fmla="*/ 72 w 305"/>
                <a:gd name="T15" fmla="*/ 0 h 139"/>
                <a:gd name="T16" fmla="*/ 76 w 305"/>
                <a:gd name="T17" fmla="*/ 1 h 139"/>
                <a:gd name="T18" fmla="*/ 71 w 305"/>
                <a:gd name="T19" fmla="*/ 7 h 139"/>
                <a:gd name="T20" fmla="*/ 60 w 305"/>
                <a:gd name="T21" fmla="*/ 14 h 139"/>
                <a:gd name="T22" fmla="*/ 44 w 305"/>
                <a:gd name="T23" fmla="*/ 22 h 139"/>
                <a:gd name="T24" fmla="*/ 28 w 305"/>
                <a:gd name="T25" fmla="*/ 28 h 139"/>
                <a:gd name="T26" fmla="*/ 12 w 305"/>
                <a:gd name="T27" fmla="*/ 33 h 139"/>
                <a:gd name="T28" fmla="*/ 2 w 305"/>
                <a:gd name="T29" fmla="*/ 35 h 139"/>
                <a:gd name="T30" fmla="*/ 0 w 305"/>
                <a:gd name="T31" fmla="*/ 34 h 139"/>
                <a:gd name="T32" fmla="*/ 7 w 305"/>
                <a:gd name="T33" fmla="*/ 29 h 13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305"/>
                <a:gd name="T52" fmla="*/ 0 h 139"/>
                <a:gd name="T53" fmla="*/ 305 w 305"/>
                <a:gd name="T54" fmla="*/ 139 h 139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305" h="139">
                  <a:moveTo>
                    <a:pt x="31" y="114"/>
                  </a:moveTo>
                  <a:lnTo>
                    <a:pt x="41" y="106"/>
                  </a:lnTo>
                  <a:lnTo>
                    <a:pt x="72" y="93"/>
                  </a:lnTo>
                  <a:lnTo>
                    <a:pt x="116" y="71"/>
                  </a:lnTo>
                  <a:lnTo>
                    <a:pt x="167" y="50"/>
                  </a:lnTo>
                  <a:lnTo>
                    <a:pt x="215" y="27"/>
                  </a:lnTo>
                  <a:lnTo>
                    <a:pt x="260" y="9"/>
                  </a:lnTo>
                  <a:lnTo>
                    <a:pt x="291" y="0"/>
                  </a:lnTo>
                  <a:lnTo>
                    <a:pt x="305" y="2"/>
                  </a:lnTo>
                  <a:lnTo>
                    <a:pt x="287" y="25"/>
                  </a:lnTo>
                  <a:lnTo>
                    <a:pt x="241" y="56"/>
                  </a:lnTo>
                  <a:lnTo>
                    <a:pt x="179" y="85"/>
                  </a:lnTo>
                  <a:lnTo>
                    <a:pt x="113" y="112"/>
                  </a:lnTo>
                  <a:lnTo>
                    <a:pt x="51" y="130"/>
                  </a:lnTo>
                  <a:lnTo>
                    <a:pt x="10" y="139"/>
                  </a:lnTo>
                  <a:lnTo>
                    <a:pt x="0" y="135"/>
                  </a:lnTo>
                  <a:lnTo>
                    <a:pt x="31" y="114"/>
                  </a:lnTo>
                  <a:close/>
                </a:path>
              </a:pathLst>
            </a:custGeom>
            <a:solidFill>
              <a:srgbClr val="F58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527" name="Freeform 71"/>
            <p:cNvSpPr>
              <a:spLocks/>
            </p:cNvSpPr>
            <p:nvPr/>
          </p:nvSpPr>
          <p:spPr bwMode="auto">
            <a:xfrm>
              <a:off x="1681" y="3295"/>
              <a:ext cx="52" cy="99"/>
            </a:xfrm>
            <a:custGeom>
              <a:avLst/>
              <a:gdLst>
                <a:gd name="T0" fmla="*/ 0 w 105"/>
                <a:gd name="T1" fmla="*/ 3 h 197"/>
                <a:gd name="T2" fmla="*/ 6 w 105"/>
                <a:gd name="T3" fmla="*/ 0 h 197"/>
                <a:gd name="T4" fmla="*/ 26 w 105"/>
                <a:gd name="T5" fmla="*/ 47 h 197"/>
                <a:gd name="T6" fmla="*/ 19 w 105"/>
                <a:gd name="T7" fmla="*/ 50 h 197"/>
                <a:gd name="T8" fmla="*/ 0 w 105"/>
                <a:gd name="T9" fmla="*/ 3 h 19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5"/>
                <a:gd name="T16" fmla="*/ 0 h 197"/>
                <a:gd name="T17" fmla="*/ 105 w 105"/>
                <a:gd name="T18" fmla="*/ 197 h 19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5" h="197">
                  <a:moveTo>
                    <a:pt x="0" y="11"/>
                  </a:moveTo>
                  <a:lnTo>
                    <a:pt x="27" y="0"/>
                  </a:lnTo>
                  <a:lnTo>
                    <a:pt x="105" y="186"/>
                  </a:lnTo>
                  <a:lnTo>
                    <a:pt x="78" y="197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rgbClr val="BF4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528" name="Freeform 72"/>
            <p:cNvSpPr>
              <a:spLocks/>
            </p:cNvSpPr>
            <p:nvPr/>
          </p:nvSpPr>
          <p:spPr bwMode="auto">
            <a:xfrm>
              <a:off x="1764" y="3260"/>
              <a:ext cx="52" cy="97"/>
            </a:xfrm>
            <a:custGeom>
              <a:avLst/>
              <a:gdLst>
                <a:gd name="T0" fmla="*/ 0 w 103"/>
                <a:gd name="T1" fmla="*/ 3 h 194"/>
                <a:gd name="T2" fmla="*/ 3 w 103"/>
                <a:gd name="T3" fmla="*/ 1 h 194"/>
                <a:gd name="T4" fmla="*/ 6 w 103"/>
                <a:gd name="T5" fmla="*/ 0 h 194"/>
                <a:gd name="T6" fmla="*/ 9 w 103"/>
                <a:gd name="T7" fmla="*/ 6 h 194"/>
                <a:gd name="T8" fmla="*/ 11 w 103"/>
                <a:gd name="T9" fmla="*/ 12 h 194"/>
                <a:gd name="T10" fmla="*/ 13 w 103"/>
                <a:gd name="T11" fmla="*/ 17 h 194"/>
                <a:gd name="T12" fmla="*/ 16 w 103"/>
                <a:gd name="T13" fmla="*/ 23 h 194"/>
                <a:gd name="T14" fmla="*/ 18 w 103"/>
                <a:gd name="T15" fmla="*/ 28 h 194"/>
                <a:gd name="T16" fmla="*/ 21 w 103"/>
                <a:gd name="T17" fmla="*/ 34 h 194"/>
                <a:gd name="T18" fmla="*/ 23 w 103"/>
                <a:gd name="T19" fmla="*/ 40 h 194"/>
                <a:gd name="T20" fmla="*/ 26 w 103"/>
                <a:gd name="T21" fmla="*/ 46 h 194"/>
                <a:gd name="T22" fmla="*/ 23 w 103"/>
                <a:gd name="T23" fmla="*/ 47 h 194"/>
                <a:gd name="T24" fmla="*/ 20 w 103"/>
                <a:gd name="T25" fmla="*/ 49 h 194"/>
                <a:gd name="T26" fmla="*/ 17 w 103"/>
                <a:gd name="T27" fmla="*/ 43 h 194"/>
                <a:gd name="T28" fmla="*/ 14 w 103"/>
                <a:gd name="T29" fmla="*/ 37 h 194"/>
                <a:gd name="T30" fmla="*/ 12 w 103"/>
                <a:gd name="T31" fmla="*/ 31 h 194"/>
                <a:gd name="T32" fmla="*/ 10 w 103"/>
                <a:gd name="T33" fmla="*/ 26 h 194"/>
                <a:gd name="T34" fmla="*/ 7 w 103"/>
                <a:gd name="T35" fmla="*/ 20 h 194"/>
                <a:gd name="T36" fmla="*/ 5 w 103"/>
                <a:gd name="T37" fmla="*/ 14 h 194"/>
                <a:gd name="T38" fmla="*/ 2 w 103"/>
                <a:gd name="T39" fmla="*/ 8 h 194"/>
                <a:gd name="T40" fmla="*/ 0 w 103"/>
                <a:gd name="T41" fmla="*/ 3 h 194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3"/>
                <a:gd name="T64" fmla="*/ 0 h 194"/>
                <a:gd name="T65" fmla="*/ 103 w 103"/>
                <a:gd name="T66" fmla="*/ 194 h 194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3" h="194">
                  <a:moveTo>
                    <a:pt x="0" y="10"/>
                  </a:moveTo>
                  <a:lnTo>
                    <a:pt x="11" y="4"/>
                  </a:lnTo>
                  <a:lnTo>
                    <a:pt x="23" y="0"/>
                  </a:lnTo>
                  <a:lnTo>
                    <a:pt x="33" y="21"/>
                  </a:lnTo>
                  <a:lnTo>
                    <a:pt x="42" y="45"/>
                  </a:lnTo>
                  <a:lnTo>
                    <a:pt x="52" y="68"/>
                  </a:lnTo>
                  <a:lnTo>
                    <a:pt x="62" y="91"/>
                  </a:lnTo>
                  <a:lnTo>
                    <a:pt x="71" y="112"/>
                  </a:lnTo>
                  <a:lnTo>
                    <a:pt x="81" y="136"/>
                  </a:lnTo>
                  <a:lnTo>
                    <a:pt x="91" y="159"/>
                  </a:lnTo>
                  <a:lnTo>
                    <a:pt x="103" y="182"/>
                  </a:lnTo>
                  <a:lnTo>
                    <a:pt x="89" y="188"/>
                  </a:lnTo>
                  <a:lnTo>
                    <a:pt x="77" y="194"/>
                  </a:lnTo>
                  <a:lnTo>
                    <a:pt x="66" y="171"/>
                  </a:lnTo>
                  <a:lnTo>
                    <a:pt x="56" y="147"/>
                  </a:lnTo>
                  <a:lnTo>
                    <a:pt x="46" y="124"/>
                  </a:lnTo>
                  <a:lnTo>
                    <a:pt x="37" y="101"/>
                  </a:lnTo>
                  <a:lnTo>
                    <a:pt x="25" y="77"/>
                  </a:lnTo>
                  <a:lnTo>
                    <a:pt x="17" y="54"/>
                  </a:lnTo>
                  <a:lnTo>
                    <a:pt x="7" y="31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BF4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529" name="Freeform 73"/>
            <p:cNvSpPr>
              <a:spLocks/>
            </p:cNvSpPr>
            <p:nvPr/>
          </p:nvSpPr>
          <p:spPr bwMode="auto">
            <a:xfrm>
              <a:off x="1847" y="3225"/>
              <a:ext cx="52" cy="97"/>
            </a:xfrm>
            <a:custGeom>
              <a:avLst/>
              <a:gdLst>
                <a:gd name="T0" fmla="*/ 0 w 104"/>
                <a:gd name="T1" fmla="*/ 3 h 194"/>
                <a:gd name="T2" fmla="*/ 4 w 104"/>
                <a:gd name="T3" fmla="*/ 1 h 194"/>
                <a:gd name="T4" fmla="*/ 7 w 104"/>
                <a:gd name="T5" fmla="*/ 0 h 194"/>
                <a:gd name="T6" fmla="*/ 9 w 104"/>
                <a:gd name="T7" fmla="*/ 6 h 194"/>
                <a:gd name="T8" fmla="*/ 12 w 104"/>
                <a:gd name="T9" fmla="*/ 11 h 194"/>
                <a:gd name="T10" fmla="*/ 14 w 104"/>
                <a:gd name="T11" fmla="*/ 17 h 194"/>
                <a:gd name="T12" fmla="*/ 17 w 104"/>
                <a:gd name="T13" fmla="*/ 23 h 194"/>
                <a:gd name="T14" fmla="*/ 19 w 104"/>
                <a:gd name="T15" fmla="*/ 29 h 194"/>
                <a:gd name="T16" fmla="*/ 21 w 104"/>
                <a:gd name="T17" fmla="*/ 34 h 194"/>
                <a:gd name="T18" fmla="*/ 24 w 104"/>
                <a:gd name="T19" fmla="*/ 40 h 194"/>
                <a:gd name="T20" fmla="*/ 26 w 104"/>
                <a:gd name="T21" fmla="*/ 46 h 194"/>
                <a:gd name="T22" fmla="*/ 23 w 104"/>
                <a:gd name="T23" fmla="*/ 47 h 194"/>
                <a:gd name="T24" fmla="*/ 20 w 104"/>
                <a:gd name="T25" fmla="*/ 49 h 194"/>
                <a:gd name="T26" fmla="*/ 17 w 104"/>
                <a:gd name="T27" fmla="*/ 43 h 194"/>
                <a:gd name="T28" fmla="*/ 15 w 104"/>
                <a:gd name="T29" fmla="*/ 37 h 194"/>
                <a:gd name="T30" fmla="*/ 12 w 104"/>
                <a:gd name="T31" fmla="*/ 31 h 194"/>
                <a:gd name="T32" fmla="*/ 10 w 104"/>
                <a:gd name="T33" fmla="*/ 26 h 194"/>
                <a:gd name="T34" fmla="*/ 8 w 104"/>
                <a:gd name="T35" fmla="*/ 20 h 194"/>
                <a:gd name="T36" fmla="*/ 5 w 104"/>
                <a:gd name="T37" fmla="*/ 14 h 194"/>
                <a:gd name="T38" fmla="*/ 3 w 104"/>
                <a:gd name="T39" fmla="*/ 8 h 194"/>
                <a:gd name="T40" fmla="*/ 0 w 104"/>
                <a:gd name="T41" fmla="*/ 3 h 194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4"/>
                <a:gd name="T64" fmla="*/ 0 h 194"/>
                <a:gd name="T65" fmla="*/ 104 w 104"/>
                <a:gd name="T66" fmla="*/ 194 h 194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4" h="194">
                  <a:moveTo>
                    <a:pt x="0" y="10"/>
                  </a:moveTo>
                  <a:lnTo>
                    <a:pt x="13" y="4"/>
                  </a:lnTo>
                  <a:lnTo>
                    <a:pt x="27" y="0"/>
                  </a:lnTo>
                  <a:lnTo>
                    <a:pt x="34" y="21"/>
                  </a:lnTo>
                  <a:lnTo>
                    <a:pt x="46" y="43"/>
                  </a:lnTo>
                  <a:lnTo>
                    <a:pt x="54" y="66"/>
                  </a:lnTo>
                  <a:lnTo>
                    <a:pt x="66" y="89"/>
                  </a:lnTo>
                  <a:lnTo>
                    <a:pt x="73" y="113"/>
                  </a:lnTo>
                  <a:lnTo>
                    <a:pt x="83" y="136"/>
                  </a:lnTo>
                  <a:lnTo>
                    <a:pt x="93" y="159"/>
                  </a:lnTo>
                  <a:lnTo>
                    <a:pt x="104" y="182"/>
                  </a:lnTo>
                  <a:lnTo>
                    <a:pt x="91" y="188"/>
                  </a:lnTo>
                  <a:lnTo>
                    <a:pt x="77" y="194"/>
                  </a:lnTo>
                  <a:lnTo>
                    <a:pt x="67" y="171"/>
                  </a:lnTo>
                  <a:lnTo>
                    <a:pt x="58" y="147"/>
                  </a:lnTo>
                  <a:lnTo>
                    <a:pt x="48" y="124"/>
                  </a:lnTo>
                  <a:lnTo>
                    <a:pt x="38" y="101"/>
                  </a:lnTo>
                  <a:lnTo>
                    <a:pt x="29" y="78"/>
                  </a:lnTo>
                  <a:lnTo>
                    <a:pt x="19" y="54"/>
                  </a:lnTo>
                  <a:lnTo>
                    <a:pt x="9" y="31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BF4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530" name="Freeform 74"/>
            <p:cNvSpPr>
              <a:spLocks/>
            </p:cNvSpPr>
            <p:nvPr/>
          </p:nvSpPr>
          <p:spPr bwMode="auto">
            <a:xfrm>
              <a:off x="1930" y="3188"/>
              <a:ext cx="53" cy="99"/>
            </a:xfrm>
            <a:custGeom>
              <a:avLst/>
              <a:gdLst>
                <a:gd name="T0" fmla="*/ 0 w 105"/>
                <a:gd name="T1" fmla="*/ 4 h 198"/>
                <a:gd name="T2" fmla="*/ 3 w 105"/>
                <a:gd name="T3" fmla="*/ 2 h 198"/>
                <a:gd name="T4" fmla="*/ 7 w 105"/>
                <a:gd name="T5" fmla="*/ 0 h 198"/>
                <a:gd name="T6" fmla="*/ 9 w 105"/>
                <a:gd name="T7" fmla="*/ 6 h 198"/>
                <a:gd name="T8" fmla="*/ 11 w 105"/>
                <a:gd name="T9" fmla="*/ 12 h 198"/>
                <a:gd name="T10" fmla="*/ 14 w 105"/>
                <a:gd name="T11" fmla="*/ 18 h 198"/>
                <a:gd name="T12" fmla="*/ 16 w 105"/>
                <a:gd name="T13" fmla="*/ 24 h 198"/>
                <a:gd name="T14" fmla="*/ 19 w 105"/>
                <a:gd name="T15" fmla="*/ 30 h 198"/>
                <a:gd name="T16" fmla="*/ 21 w 105"/>
                <a:gd name="T17" fmla="*/ 35 h 198"/>
                <a:gd name="T18" fmla="*/ 24 w 105"/>
                <a:gd name="T19" fmla="*/ 41 h 198"/>
                <a:gd name="T20" fmla="*/ 27 w 105"/>
                <a:gd name="T21" fmla="*/ 47 h 198"/>
                <a:gd name="T22" fmla="*/ 23 w 105"/>
                <a:gd name="T23" fmla="*/ 48 h 198"/>
                <a:gd name="T24" fmla="*/ 20 w 105"/>
                <a:gd name="T25" fmla="*/ 50 h 198"/>
                <a:gd name="T26" fmla="*/ 17 w 105"/>
                <a:gd name="T27" fmla="*/ 44 h 198"/>
                <a:gd name="T28" fmla="*/ 15 w 105"/>
                <a:gd name="T29" fmla="*/ 38 h 198"/>
                <a:gd name="T30" fmla="*/ 12 w 105"/>
                <a:gd name="T31" fmla="*/ 32 h 198"/>
                <a:gd name="T32" fmla="*/ 10 w 105"/>
                <a:gd name="T33" fmla="*/ 27 h 198"/>
                <a:gd name="T34" fmla="*/ 7 w 105"/>
                <a:gd name="T35" fmla="*/ 21 h 198"/>
                <a:gd name="T36" fmla="*/ 5 w 105"/>
                <a:gd name="T37" fmla="*/ 15 h 198"/>
                <a:gd name="T38" fmla="*/ 2 w 105"/>
                <a:gd name="T39" fmla="*/ 9 h 198"/>
                <a:gd name="T40" fmla="*/ 0 w 105"/>
                <a:gd name="T41" fmla="*/ 4 h 19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5"/>
                <a:gd name="T64" fmla="*/ 0 h 198"/>
                <a:gd name="T65" fmla="*/ 105 w 105"/>
                <a:gd name="T66" fmla="*/ 198 h 19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5" h="198">
                  <a:moveTo>
                    <a:pt x="0" y="14"/>
                  </a:moveTo>
                  <a:lnTo>
                    <a:pt x="12" y="6"/>
                  </a:lnTo>
                  <a:lnTo>
                    <a:pt x="26" y="0"/>
                  </a:lnTo>
                  <a:lnTo>
                    <a:pt x="33" y="24"/>
                  </a:lnTo>
                  <a:lnTo>
                    <a:pt x="43" y="47"/>
                  </a:lnTo>
                  <a:lnTo>
                    <a:pt x="53" y="70"/>
                  </a:lnTo>
                  <a:lnTo>
                    <a:pt x="64" y="94"/>
                  </a:lnTo>
                  <a:lnTo>
                    <a:pt x="74" y="117"/>
                  </a:lnTo>
                  <a:lnTo>
                    <a:pt x="84" y="140"/>
                  </a:lnTo>
                  <a:lnTo>
                    <a:pt x="93" y="163"/>
                  </a:lnTo>
                  <a:lnTo>
                    <a:pt x="105" y="187"/>
                  </a:lnTo>
                  <a:lnTo>
                    <a:pt x="90" y="192"/>
                  </a:lnTo>
                  <a:lnTo>
                    <a:pt x="78" y="198"/>
                  </a:lnTo>
                  <a:lnTo>
                    <a:pt x="66" y="175"/>
                  </a:lnTo>
                  <a:lnTo>
                    <a:pt x="57" y="152"/>
                  </a:lnTo>
                  <a:lnTo>
                    <a:pt x="47" y="128"/>
                  </a:lnTo>
                  <a:lnTo>
                    <a:pt x="37" y="105"/>
                  </a:lnTo>
                  <a:lnTo>
                    <a:pt x="28" y="82"/>
                  </a:lnTo>
                  <a:lnTo>
                    <a:pt x="18" y="59"/>
                  </a:lnTo>
                  <a:lnTo>
                    <a:pt x="8" y="35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rgbClr val="BF4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531" name="Freeform 75"/>
            <p:cNvSpPr>
              <a:spLocks/>
            </p:cNvSpPr>
            <p:nvPr/>
          </p:nvSpPr>
          <p:spPr bwMode="auto">
            <a:xfrm>
              <a:off x="2014" y="3153"/>
              <a:ext cx="51" cy="99"/>
            </a:xfrm>
            <a:custGeom>
              <a:avLst/>
              <a:gdLst>
                <a:gd name="T0" fmla="*/ 0 w 103"/>
                <a:gd name="T1" fmla="*/ 3 h 197"/>
                <a:gd name="T2" fmla="*/ 3 w 103"/>
                <a:gd name="T3" fmla="*/ 2 h 197"/>
                <a:gd name="T4" fmla="*/ 6 w 103"/>
                <a:gd name="T5" fmla="*/ 0 h 197"/>
                <a:gd name="T6" fmla="*/ 8 w 103"/>
                <a:gd name="T7" fmla="*/ 6 h 197"/>
                <a:gd name="T8" fmla="*/ 11 w 103"/>
                <a:gd name="T9" fmla="*/ 12 h 197"/>
                <a:gd name="T10" fmla="*/ 13 w 103"/>
                <a:gd name="T11" fmla="*/ 18 h 197"/>
                <a:gd name="T12" fmla="*/ 16 w 103"/>
                <a:gd name="T13" fmla="*/ 24 h 197"/>
                <a:gd name="T14" fmla="*/ 18 w 103"/>
                <a:gd name="T15" fmla="*/ 29 h 197"/>
                <a:gd name="T16" fmla="*/ 20 w 103"/>
                <a:gd name="T17" fmla="*/ 35 h 197"/>
                <a:gd name="T18" fmla="*/ 22 w 103"/>
                <a:gd name="T19" fmla="*/ 41 h 197"/>
                <a:gd name="T20" fmla="*/ 25 w 103"/>
                <a:gd name="T21" fmla="*/ 47 h 197"/>
                <a:gd name="T22" fmla="*/ 22 w 103"/>
                <a:gd name="T23" fmla="*/ 48 h 197"/>
                <a:gd name="T24" fmla="*/ 19 w 103"/>
                <a:gd name="T25" fmla="*/ 50 h 197"/>
                <a:gd name="T26" fmla="*/ 16 w 103"/>
                <a:gd name="T27" fmla="*/ 44 h 197"/>
                <a:gd name="T28" fmla="*/ 14 w 103"/>
                <a:gd name="T29" fmla="*/ 38 h 197"/>
                <a:gd name="T30" fmla="*/ 11 w 103"/>
                <a:gd name="T31" fmla="*/ 32 h 197"/>
                <a:gd name="T32" fmla="*/ 9 w 103"/>
                <a:gd name="T33" fmla="*/ 26 h 197"/>
                <a:gd name="T34" fmla="*/ 6 w 103"/>
                <a:gd name="T35" fmla="*/ 21 h 197"/>
                <a:gd name="T36" fmla="*/ 4 w 103"/>
                <a:gd name="T37" fmla="*/ 15 h 197"/>
                <a:gd name="T38" fmla="*/ 2 w 103"/>
                <a:gd name="T39" fmla="*/ 9 h 197"/>
                <a:gd name="T40" fmla="*/ 0 w 103"/>
                <a:gd name="T41" fmla="*/ 3 h 197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3"/>
                <a:gd name="T64" fmla="*/ 0 h 197"/>
                <a:gd name="T65" fmla="*/ 103 w 103"/>
                <a:gd name="T66" fmla="*/ 197 h 197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3" h="197">
                  <a:moveTo>
                    <a:pt x="0" y="11"/>
                  </a:moveTo>
                  <a:lnTo>
                    <a:pt x="12" y="6"/>
                  </a:lnTo>
                  <a:lnTo>
                    <a:pt x="25" y="0"/>
                  </a:lnTo>
                  <a:lnTo>
                    <a:pt x="33" y="23"/>
                  </a:lnTo>
                  <a:lnTo>
                    <a:pt x="45" y="46"/>
                  </a:lnTo>
                  <a:lnTo>
                    <a:pt x="53" y="69"/>
                  </a:lnTo>
                  <a:lnTo>
                    <a:pt x="64" y="93"/>
                  </a:lnTo>
                  <a:lnTo>
                    <a:pt x="72" y="116"/>
                  </a:lnTo>
                  <a:lnTo>
                    <a:pt x="82" y="139"/>
                  </a:lnTo>
                  <a:lnTo>
                    <a:pt x="91" y="163"/>
                  </a:lnTo>
                  <a:lnTo>
                    <a:pt x="103" y="186"/>
                  </a:lnTo>
                  <a:lnTo>
                    <a:pt x="89" y="190"/>
                  </a:lnTo>
                  <a:lnTo>
                    <a:pt x="76" y="197"/>
                  </a:lnTo>
                  <a:lnTo>
                    <a:pt x="66" y="174"/>
                  </a:lnTo>
                  <a:lnTo>
                    <a:pt x="56" y="151"/>
                  </a:lnTo>
                  <a:lnTo>
                    <a:pt x="47" y="128"/>
                  </a:lnTo>
                  <a:lnTo>
                    <a:pt x="37" y="104"/>
                  </a:lnTo>
                  <a:lnTo>
                    <a:pt x="27" y="81"/>
                  </a:lnTo>
                  <a:lnTo>
                    <a:pt x="18" y="58"/>
                  </a:lnTo>
                  <a:lnTo>
                    <a:pt x="8" y="35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rgbClr val="BF4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532" name="Freeform 76"/>
            <p:cNvSpPr>
              <a:spLocks/>
            </p:cNvSpPr>
            <p:nvPr/>
          </p:nvSpPr>
          <p:spPr bwMode="auto">
            <a:xfrm>
              <a:off x="2096" y="3118"/>
              <a:ext cx="52" cy="98"/>
            </a:xfrm>
            <a:custGeom>
              <a:avLst/>
              <a:gdLst>
                <a:gd name="T0" fmla="*/ 0 w 105"/>
                <a:gd name="T1" fmla="*/ 3 h 196"/>
                <a:gd name="T2" fmla="*/ 3 w 105"/>
                <a:gd name="T3" fmla="*/ 2 h 196"/>
                <a:gd name="T4" fmla="*/ 6 w 105"/>
                <a:gd name="T5" fmla="*/ 0 h 196"/>
                <a:gd name="T6" fmla="*/ 8 w 105"/>
                <a:gd name="T7" fmla="*/ 6 h 196"/>
                <a:gd name="T8" fmla="*/ 11 w 105"/>
                <a:gd name="T9" fmla="*/ 12 h 196"/>
                <a:gd name="T10" fmla="*/ 13 w 105"/>
                <a:gd name="T11" fmla="*/ 18 h 196"/>
                <a:gd name="T12" fmla="*/ 16 w 105"/>
                <a:gd name="T13" fmla="*/ 24 h 196"/>
                <a:gd name="T14" fmla="*/ 18 w 105"/>
                <a:gd name="T15" fmla="*/ 29 h 196"/>
                <a:gd name="T16" fmla="*/ 20 w 105"/>
                <a:gd name="T17" fmla="*/ 35 h 196"/>
                <a:gd name="T18" fmla="*/ 23 w 105"/>
                <a:gd name="T19" fmla="*/ 41 h 196"/>
                <a:gd name="T20" fmla="*/ 26 w 105"/>
                <a:gd name="T21" fmla="*/ 47 h 196"/>
                <a:gd name="T22" fmla="*/ 22 w 105"/>
                <a:gd name="T23" fmla="*/ 48 h 196"/>
                <a:gd name="T24" fmla="*/ 19 w 105"/>
                <a:gd name="T25" fmla="*/ 49 h 196"/>
                <a:gd name="T26" fmla="*/ 17 w 105"/>
                <a:gd name="T27" fmla="*/ 43 h 196"/>
                <a:gd name="T28" fmla="*/ 14 w 105"/>
                <a:gd name="T29" fmla="*/ 38 h 196"/>
                <a:gd name="T30" fmla="*/ 12 w 105"/>
                <a:gd name="T31" fmla="*/ 32 h 196"/>
                <a:gd name="T32" fmla="*/ 9 w 105"/>
                <a:gd name="T33" fmla="*/ 26 h 196"/>
                <a:gd name="T34" fmla="*/ 7 w 105"/>
                <a:gd name="T35" fmla="*/ 20 h 196"/>
                <a:gd name="T36" fmla="*/ 4 w 105"/>
                <a:gd name="T37" fmla="*/ 14 h 196"/>
                <a:gd name="T38" fmla="*/ 2 w 105"/>
                <a:gd name="T39" fmla="*/ 9 h 196"/>
                <a:gd name="T40" fmla="*/ 0 w 105"/>
                <a:gd name="T41" fmla="*/ 3 h 19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5"/>
                <a:gd name="T64" fmla="*/ 0 h 196"/>
                <a:gd name="T65" fmla="*/ 105 w 105"/>
                <a:gd name="T66" fmla="*/ 196 h 19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5" h="196">
                  <a:moveTo>
                    <a:pt x="0" y="10"/>
                  </a:moveTo>
                  <a:lnTo>
                    <a:pt x="14" y="6"/>
                  </a:lnTo>
                  <a:lnTo>
                    <a:pt x="27" y="0"/>
                  </a:lnTo>
                  <a:lnTo>
                    <a:pt x="35" y="23"/>
                  </a:lnTo>
                  <a:lnTo>
                    <a:pt x="47" y="46"/>
                  </a:lnTo>
                  <a:lnTo>
                    <a:pt x="54" y="70"/>
                  </a:lnTo>
                  <a:lnTo>
                    <a:pt x="66" y="93"/>
                  </a:lnTo>
                  <a:lnTo>
                    <a:pt x="74" y="116"/>
                  </a:lnTo>
                  <a:lnTo>
                    <a:pt x="83" y="139"/>
                  </a:lnTo>
                  <a:lnTo>
                    <a:pt x="93" y="163"/>
                  </a:lnTo>
                  <a:lnTo>
                    <a:pt x="105" y="186"/>
                  </a:lnTo>
                  <a:lnTo>
                    <a:pt x="91" y="190"/>
                  </a:lnTo>
                  <a:lnTo>
                    <a:pt x="78" y="196"/>
                  </a:lnTo>
                  <a:lnTo>
                    <a:pt x="68" y="172"/>
                  </a:lnTo>
                  <a:lnTo>
                    <a:pt x="58" y="149"/>
                  </a:lnTo>
                  <a:lnTo>
                    <a:pt x="48" y="126"/>
                  </a:lnTo>
                  <a:lnTo>
                    <a:pt x="39" y="103"/>
                  </a:lnTo>
                  <a:lnTo>
                    <a:pt x="29" y="79"/>
                  </a:lnTo>
                  <a:lnTo>
                    <a:pt x="19" y="56"/>
                  </a:lnTo>
                  <a:lnTo>
                    <a:pt x="10" y="33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BF4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533" name="Freeform 77"/>
            <p:cNvSpPr>
              <a:spLocks/>
            </p:cNvSpPr>
            <p:nvPr/>
          </p:nvSpPr>
          <p:spPr bwMode="auto">
            <a:xfrm>
              <a:off x="2179" y="3084"/>
              <a:ext cx="52" cy="96"/>
            </a:xfrm>
            <a:custGeom>
              <a:avLst/>
              <a:gdLst>
                <a:gd name="T0" fmla="*/ 0 w 103"/>
                <a:gd name="T1" fmla="*/ 2 h 194"/>
                <a:gd name="T2" fmla="*/ 3 w 103"/>
                <a:gd name="T3" fmla="*/ 1 h 194"/>
                <a:gd name="T4" fmla="*/ 7 w 103"/>
                <a:gd name="T5" fmla="*/ 0 h 194"/>
                <a:gd name="T6" fmla="*/ 9 w 103"/>
                <a:gd name="T7" fmla="*/ 5 h 194"/>
                <a:gd name="T8" fmla="*/ 11 w 103"/>
                <a:gd name="T9" fmla="*/ 11 h 194"/>
                <a:gd name="T10" fmla="*/ 14 w 103"/>
                <a:gd name="T11" fmla="*/ 17 h 194"/>
                <a:gd name="T12" fmla="*/ 16 w 103"/>
                <a:gd name="T13" fmla="*/ 22 h 194"/>
                <a:gd name="T14" fmla="*/ 19 w 103"/>
                <a:gd name="T15" fmla="*/ 28 h 194"/>
                <a:gd name="T16" fmla="*/ 21 w 103"/>
                <a:gd name="T17" fmla="*/ 33 h 194"/>
                <a:gd name="T18" fmla="*/ 24 w 103"/>
                <a:gd name="T19" fmla="*/ 39 h 194"/>
                <a:gd name="T20" fmla="*/ 26 w 103"/>
                <a:gd name="T21" fmla="*/ 45 h 194"/>
                <a:gd name="T22" fmla="*/ 23 w 103"/>
                <a:gd name="T23" fmla="*/ 46 h 194"/>
                <a:gd name="T24" fmla="*/ 20 w 103"/>
                <a:gd name="T25" fmla="*/ 48 h 194"/>
                <a:gd name="T26" fmla="*/ 17 w 103"/>
                <a:gd name="T27" fmla="*/ 42 h 194"/>
                <a:gd name="T28" fmla="*/ 15 w 103"/>
                <a:gd name="T29" fmla="*/ 36 h 194"/>
                <a:gd name="T30" fmla="*/ 12 w 103"/>
                <a:gd name="T31" fmla="*/ 30 h 194"/>
                <a:gd name="T32" fmla="*/ 10 w 103"/>
                <a:gd name="T33" fmla="*/ 25 h 194"/>
                <a:gd name="T34" fmla="*/ 7 w 103"/>
                <a:gd name="T35" fmla="*/ 19 h 194"/>
                <a:gd name="T36" fmla="*/ 5 w 103"/>
                <a:gd name="T37" fmla="*/ 13 h 194"/>
                <a:gd name="T38" fmla="*/ 2 w 103"/>
                <a:gd name="T39" fmla="*/ 7 h 194"/>
                <a:gd name="T40" fmla="*/ 0 w 103"/>
                <a:gd name="T41" fmla="*/ 2 h 194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3"/>
                <a:gd name="T64" fmla="*/ 0 h 194"/>
                <a:gd name="T65" fmla="*/ 103 w 103"/>
                <a:gd name="T66" fmla="*/ 194 h 194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3" h="194">
                  <a:moveTo>
                    <a:pt x="0" y="10"/>
                  </a:moveTo>
                  <a:lnTo>
                    <a:pt x="11" y="4"/>
                  </a:lnTo>
                  <a:lnTo>
                    <a:pt x="25" y="0"/>
                  </a:lnTo>
                  <a:lnTo>
                    <a:pt x="35" y="21"/>
                  </a:lnTo>
                  <a:lnTo>
                    <a:pt x="44" y="45"/>
                  </a:lnTo>
                  <a:lnTo>
                    <a:pt x="54" y="68"/>
                  </a:lnTo>
                  <a:lnTo>
                    <a:pt x="64" y="91"/>
                  </a:lnTo>
                  <a:lnTo>
                    <a:pt x="73" y="113"/>
                  </a:lnTo>
                  <a:lnTo>
                    <a:pt x="83" y="136"/>
                  </a:lnTo>
                  <a:lnTo>
                    <a:pt x="93" y="159"/>
                  </a:lnTo>
                  <a:lnTo>
                    <a:pt x="103" y="182"/>
                  </a:lnTo>
                  <a:lnTo>
                    <a:pt x="91" y="188"/>
                  </a:lnTo>
                  <a:lnTo>
                    <a:pt x="79" y="194"/>
                  </a:lnTo>
                  <a:lnTo>
                    <a:pt x="68" y="171"/>
                  </a:lnTo>
                  <a:lnTo>
                    <a:pt x="58" y="147"/>
                  </a:lnTo>
                  <a:lnTo>
                    <a:pt x="48" y="124"/>
                  </a:lnTo>
                  <a:lnTo>
                    <a:pt x="39" y="101"/>
                  </a:lnTo>
                  <a:lnTo>
                    <a:pt x="27" y="78"/>
                  </a:lnTo>
                  <a:lnTo>
                    <a:pt x="17" y="54"/>
                  </a:lnTo>
                  <a:lnTo>
                    <a:pt x="8" y="31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BF4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534" name="Freeform 78"/>
            <p:cNvSpPr>
              <a:spLocks/>
            </p:cNvSpPr>
            <p:nvPr/>
          </p:nvSpPr>
          <p:spPr bwMode="auto">
            <a:xfrm>
              <a:off x="2262" y="3049"/>
              <a:ext cx="52" cy="97"/>
            </a:xfrm>
            <a:custGeom>
              <a:avLst/>
              <a:gdLst>
                <a:gd name="T0" fmla="*/ 0 w 104"/>
                <a:gd name="T1" fmla="*/ 3 h 194"/>
                <a:gd name="T2" fmla="*/ 4 w 104"/>
                <a:gd name="T3" fmla="*/ 1 h 194"/>
                <a:gd name="T4" fmla="*/ 7 w 104"/>
                <a:gd name="T5" fmla="*/ 0 h 194"/>
                <a:gd name="T6" fmla="*/ 9 w 104"/>
                <a:gd name="T7" fmla="*/ 6 h 194"/>
                <a:gd name="T8" fmla="*/ 11 w 104"/>
                <a:gd name="T9" fmla="*/ 11 h 194"/>
                <a:gd name="T10" fmla="*/ 14 w 104"/>
                <a:gd name="T11" fmla="*/ 17 h 194"/>
                <a:gd name="T12" fmla="*/ 16 w 104"/>
                <a:gd name="T13" fmla="*/ 23 h 194"/>
                <a:gd name="T14" fmla="*/ 19 w 104"/>
                <a:gd name="T15" fmla="*/ 29 h 194"/>
                <a:gd name="T16" fmla="*/ 21 w 104"/>
                <a:gd name="T17" fmla="*/ 34 h 194"/>
                <a:gd name="T18" fmla="*/ 24 w 104"/>
                <a:gd name="T19" fmla="*/ 40 h 194"/>
                <a:gd name="T20" fmla="*/ 26 w 104"/>
                <a:gd name="T21" fmla="*/ 46 h 194"/>
                <a:gd name="T22" fmla="*/ 23 w 104"/>
                <a:gd name="T23" fmla="*/ 47 h 194"/>
                <a:gd name="T24" fmla="*/ 20 w 104"/>
                <a:gd name="T25" fmla="*/ 49 h 194"/>
                <a:gd name="T26" fmla="*/ 17 w 104"/>
                <a:gd name="T27" fmla="*/ 43 h 194"/>
                <a:gd name="T28" fmla="*/ 15 w 104"/>
                <a:gd name="T29" fmla="*/ 37 h 194"/>
                <a:gd name="T30" fmla="*/ 12 w 104"/>
                <a:gd name="T31" fmla="*/ 31 h 194"/>
                <a:gd name="T32" fmla="*/ 10 w 104"/>
                <a:gd name="T33" fmla="*/ 26 h 194"/>
                <a:gd name="T34" fmla="*/ 8 w 104"/>
                <a:gd name="T35" fmla="*/ 20 h 194"/>
                <a:gd name="T36" fmla="*/ 5 w 104"/>
                <a:gd name="T37" fmla="*/ 14 h 194"/>
                <a:gd name="T38" fmla="*/ 3 w 104"/>
                <a:gd name="T39" fmla="*/ 8 h 194"/>
                <a:gd name="T40" fmla="*/ 0 w 104"/>
                <a:gd name="T41" fmla="*/ 3 h 194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4"/>
                <a:gd name="T64" fmla="*/ 0 h 194"/>
                <a:gd name="T65" fmla="*/ 104 w 104"/>
                <a:gd name="T66" fmla="*/ 194 h 194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4" h="194">
                  <a:moveTo>
                    <a:pt x="0" y="10"/>
                  </a:moveTo>
                  <a:lnTo>
                    <a:pt x="13" y="4"/>
                  </a:lnTo>
                  <a:lnTo>
                    <a:pt x="27" y="0"/>
                  </a:lnTo>
                  <a:lnTo>
                    <a:pt x="35" y="22"/>
                  </a:lnTo>
                  <a:lnTo>
                    <a:pt x="44" y="43"/>
                  </a:lnTo>
                  <a:lnTo>
                    <a:pt x="54" y="66"/>
                  </a:lnTo>
                  <a:lnTo>
                    <a:pt x="64" y="89"/>
                  </a:lnTo>
                  <a:lnTo>
                    <a:pt x="73" y="113"/>
                  </a:lnTo>
                  <a:lnTo>
                    <a:pt x="83" y="136"/>
                  </a:lnTo>
                  <a:lnTo>
                    <a:pt x="93" y="159"/>
                  </a:lnTo>
                  <a:lnTo>
                    <a:pt x="104" y="183"/>
                  </a:lnTo>
                  <a:lnTo>
                    <a:pt x="91" y="188"/>
                  </a:lnTo>
                  <a:lnTo>
                    <a:pt x="77" y="194"/>
                  </a:lnTo>
                  <a:lnTo>
                    <a:pt x="67" y="171"/>
                  </a:lnTo>
                  <a:lnTo>
                    <a:pt x="58" y="148"/>
                  </a:lnTo>
                  <a:lnTo>
                    <a:pt x="48" y="124"/>
                  </a:lnTo>
                  <a:lnTo>
                    <a:pt x="38" y="101"/>
                  </a:lnTo>
                  <a:lnTo>
                    <a:pt x="29" y="78"/>
                  </a:lnTo>
                  <a:lnTo>
                    <a:pt x="19" y="55"/>
                  </a:lnTo>
                  <a:lnTo>
                    <a:pt x="9" y="31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BF4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535" name="Freeform 79"/>
            <p:cNvSpPr>
              <a:spLocks/>
            </p:cNvSpPr>
            <p:nvPr/>
          </p:nvSpPr>
          <p:spPr bwMode="auto">
            <a:xfrm>
              <a:off x="2345" y="3012"/>
              <a:ext cx="52" cy="99"/>
            </a:xfrm>
            <a:custGeom>
              <a:avLst/>
              <a:gdLst>
                <a:gd name="T0" fmla="*/ 0 w 103"/>
                <a:gd name="T1" fmla="*/ 3 h 197"/>
                <a:gd name="T2" fmla="*/ 3 w 103"/>
                <a:gd name="T3" fmla="*/ 2 h 197"/>
                <a:gd name="T4" fmla="*/ 7 w 103"/>
                <a:gd name="T5" fmla="*/ 0 h 197"/>
                <a:gd name="T6" fmla="*/ 9 w 103"/>
                <a:gd name="T7" fmla="*/ 6 h 197"/>
                <a:gd name="T8" fmla="*/ 12 w 103"/>
                <a:gd name="T9" fmla="*/ 12 h 197"/>
                <a:gd name="T10" fmla="*/ 14 w 103"/>
                <a:gd name="T11" fmla="*/ 18 h 197"/>
                <a:gd name="T12" fmla="*/ 16 w 103"/>
                <a:gd name="T13" fmla="*/ 24 h 197"/>
                <a:gd name="T14" fmla="*/ 19 w 103"/>
                <a:gd name="T15" fmla="*/ 29 h 197"/>
                <a:gd name="T16" fmla="*/ 21 w 103"/>
                <a:gd name="T17" fmla="*/ 35 h 197"/>
                <a:gd name="T18" fmla="*/ 24 w 103"/>
                <a:gd name="T19" fmla="*/ 41 h 197"/>
                <a:gd name="T20" fmla="*/ 26 w 103"/>
                <a:gd name="T21" fmla="*/ 47 h 197"/>
                <a:gd name="T22" fmla="*/ 23 w 103"/>
                <a:gd name="T23" fmla="*/ 48 h 197"/>
                <a:gd name="T24" fmla="*/ 20 w 103"/>
                <a:gd name="T25" fmla="*/ 50 h 197"/>
                <a:gd name="T26" fmla="*/ 17 w 103"/>
                <a:gd name="T27" fmla="*/ 44 h 197"/>
                <a:gd name="T28" fmla="*/ 15 w 103"/>
                <a:gd name="T29" fmla="*/ 38 h 197"/>
                <a:gd name="T30" fmla="*/ 13 w 103"/>
                <a:gd name="T31" fmla="*/ 32 h 197"/>
                <a:gd name="T32" fmla="*/ 10 w 103"/>
                <a:gd name="T33" fmla="*/ 26 h 197"/>
                <a:gd name="T34" fmla="*/ 7 w 103"/>
                <a:gd name="T35" fmla="*/ 21 h 197"/>
                <a:gd name="T36" fmla="*/ 5 w 103"/>
                <a:gd name="T37" fmla="*/ 15 h 197"/>
                <a:gd name="T38" fmla="*/ 2 w 103"/>
                <a:gd name="T39" fmla="*/ 9 h 197"/>
                <a:gd name="T40" fmla="*/ 0 w 103"/>
                <a:gd name="T41" fmla="*/ 3 h 197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3"/>
                <a:gd name="T64" fmla="*/ 0 h 197"/>
                <a:gd name="T65" fmla="*/ 103 w 103"/>
                <a:gd name="T66" fmla="*/ 197 h 197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3" h="197">
                  <a:moveTo>
                    <a:pt x="0" y="11"/>
                  </a:moveTo>
                  <a:lnTo>
                    <a:pt x="12" y="5"/>
                  </a:lnTo>
                  <a:lnTo>
                    <a:pt x="28" y="0"/>
                  </a:lnTo>
                  <a:lnTo>
                    <a:pt x="35" y="23"/>
                  </a:lnTo>
                  <a:lnTo>
                    <a:pt x="45" y="46"/>
                  </a:lnTo>
                  <a:lnTo>
                    <a:pt x="55" y="69"/>
                  </a:lnTo>
                  <a:lnTo>
                    <a:pt x="64" y="93"/>
                  </a:lnTo>
                  <a:lnTo>
                    <a:pt x="74" y="116"/>
                  </a:lnTo>
                  <a:lnTo>
                    <a:pt x="84" y="139"/>
                  </a:lnTo>
                  <a:lnTo>
                    <a:pt x="93" y="162"/>
                  </a:lnTo>
                  <a:lnTo>
                    <a:pt x="103" y="186"/>
                  </a:lnTo>
                  <a:lnTo>
                    <a:pt x="92" y="190"/>
                  </a:lnTo>
                  <a:lnTo>
                    <a:pt x="80" y="197"/>
                  </a:lnTo>
                  <a:lnTo>
                    <a:pt x="68" y="174"/>
                  </a:lnTo>
                  <a:lnTo>
                    <a:pt x="59" y="151"/>
                  </a:lnTo>
                  <a:lnTo>
                    <a:pt x="49" y="128"/>
                  </a:lnTo>
                  <a:lnTo>
                    <a:pt x="39" y="104"/>
                  </a:lnTo>
                  <a:lnTo>
                    <a:pt x="28" y="81"/>
                  </a:lnTo>
                  <a:lnTo>
                    <a:pt x="20" y="58"/>
                  </a:lnTo>
                  <a:lnTo>
                    <a:pt x="8" y="35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rgbClr val="BF4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536" name="Freeform 80"/>
            <p:cNvSpPr>
              <a:spLocks/>
            </p:cNvSpPr>
            <p:nvPr/>
          </p:nvSpPr>
          <p:spPr bwMode="auto">
            <a:xfrm>
              <a:off x="2428" y="2977"/>
              <a:ext cx="52" cy="98"/>
            </a:xfrm>
            <a:custGeom>
              <a:avLst/>
              <a:gdLst>
                <a:gd name="T0" fmla="*/ 0 w 105"/>
                <a:gd name="T1" fmla="*/ 3 h 196"/>
                <a:gd name="T2" fmla="*/ 3 w 105"/>
                <a:gd name="T3" fmla="*/ 2 h 196"/>
                <a:gd name="T4" fmla="*/ 6 w 105"/>
                <a:gd name="T5" fmla="*/ 0 h 196"/>
                <a:gd name="T6" fmla="*/ 9 w 105"/>
                <a:gd name="T7" fmla="*/ 6 h 196"/>
                <a:gd name="T8" fmla="*/ 11 w 105"/>
                <a:gd name="T9" fmla="*/ 12 h 196"/>
                <a:gd name="T10" fmla="*/ 14 w 105"/>
                <a:gd name="T11" fmla="*/ 18 h 196"/>
                <a:gd name="T12" fmla="*/ 16 w 105"/>
                <a:gd name="T13" fmla="*/ 24 h 196"/>
                <a:gd name="T14" fmla="*/ 19 w 105"/>
                <a:gd name="T15" fmla="*/ 29 h 196"/>
                <a:gd name="T16" fmla="*/ 21 w 105"/>
                <a:gd name="T17" fmla="*/ 35 h 196"/>
                <a:gd name="T18" fmla="*/ 23 w 105"/>
                <a:gd name="T19" fmla="*/ 41 h 196"/>
                <a:gd name="T20" fmla="*/ 26 w 105"/>
                <a:gd name="T21" fmla="*/ 47 h 196"/>
                <a:gd name="T22" fmla="*/ 23 w 105"/>
                <a:gd name="T23" fmla="*/ 48 h 196"/>
                <a:gd name="T24" fmla="*/ 20 w 105"/>
                <a:gd name="T25" fmla="*/ 49 h 196"/>
                <a:gd name="T26" fmla="*/ 17 w 105"/>
                <a:gd name="T27" fmla="*/ 43 h 196"/>
                <a:gd name="T28" fmla="*/ 15 w 105"/>
                <a:gd name="T29" fmla="*/ 38 h 196"/>
                <a:gd name="T30" fmla="*/ 12 w 105"/>
                <a:gd name="T31" fmla="*/ 32 h 196"/>
                <a:gd name="T32" fmla="*/ 10 w 105"/>
                <a:gd name="T33" fmla="*/ 26 h 196"/>
                <a:gd name="T34" fmla="*/ 7 w 105"/>
                <a:gd name="T35" fmla="*/ 20 h 196"/>
                <a:gd name="T36" fmla="*/ 5 w 105"/>
                <a:gd name="T37" fmla="*/ 14 h 196"/>
                <a:gd name="T38" fmla="*/ 2 w 105"/>
                <a:gd name="T39" fmla="*/ 9 h 196"/>
                <a:gd name="T40" fmla="*/ 0 w 105"/>
                <a:gd name="T41" fmla="*/ 3 h 19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5"/>
                <a:gd name="T64" fmla="*/ 0 h 196"/>
                <a:gd name="T65" fmla="*/ 105 w 105"/>
                <a:gd name="T66" fmla="*/ 196 h 19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5" h="196">
                  <a:moveTo>
                    <a:pt x="0" y="10"/>
                  </a:moveTo>
                  <a:lnTo>
                    <a:pt x="14" y="6"/>
                  </a:lnTo>
                  <a:lnTo>
                    <a:pt x="27" y="0"/>
                  </a:lnTo>
                  <a:lnTo>
                    <a:pt x="37" y="23"/>
                  </a:lnTo>
                  <a:lnTo>
                    <a:pt x="47" y="46"/>
                  </a:lnTo>
                  <a:lnTo>
                    <a:pt x="56" y="70"/>
                  </a:lnTo>
                  <a:lnTo>
                    <a:pt x="66" y="93"/>
                  </a:lnTo>
                  <a:lnTo>
                    <a:pt x="76" y="116"/>
                  </a:lnTo>
                  <a:lnTo>
                    <a:pt x="86" y="139"/>
                  </a:lnTo>
                  <a:lnTo>
                    <a:pt x="95" y="163"/>
                  </a:lnTo>
                  <a:lnTo>
                    <a:pt x="105" y="186"/>
                  </a:lnTo>
                  <a:lnTo>
                    <a:pt x="93" y="190"/>
                  </a:lnTo>
                  <a:lnTo>
                    <a:pt x="82" y="196"/>
                  </a:lnTo>
                  <a:lnTo>
                    <a:pt x="70" y="172"/>
                  </a:lnTo>
                  <a:lnTo>
                    <a:pt x="60" y="149"/>
                  </a:lnTo>
                  <a:lnTo>
                    <a:pt x="51" y="126"/>
                  </a:lnTo>
                  <a:lnTo>
                    <a:pt x="41" y="103"/>
                  </a:lnTo>
                  <a:lnTo>
                    <a:pt x="29" y="79"/>
                  </a:lnTo>
                  <a:lnTo>
                    <a:pt x="20" y="56"/>
                  </a:lnTo>
                  <a:lnTo>
                    <a:pt x="10" y="33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BF4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537" name="Freeform 81"/>
            <p:cNvSpPr>
              <a:spLocks/>
            </p:cNvSpPr>
            <p:nvPr/>
          </p:nvSpPr>
          <p:spPr bwMode="auto">
            <a:xfrm>
              <a:off x="2511" y="2942"/>
              <a:ext cx="53" cy="98"/>
            </a:xfrm>
            <a:custGeom>
              <a:avLst/>
              <a:gdLst>
                <a:gd name="T0" fmla="*/ 0 w 107"/>
                <a:gd name="T1" fmla="*/ 3 h 196"/>
                <a:gd name="T2" fmla="*/ 3 w 107"/>
                <a:gd name="T3" fmla="*/ 1 h 196"/>
                <a:gd name="T4" fmla="*/ 6 w 107"/>
                <a:gd name="T5" fmla="*/ 0 h 196"/>
                <a:gd name="T6" fmla="*/ 8 w 107"/>
                <a:gd name="T7" fmla="*/ 6 h 196"/>
                <a:gd name="T8" fmla="*/ 11 w 107"/>
                <a:gd name="T9" fmla="*/ 12 h 196"/>
                <a:gd name="T10" fmla="*/ 13 w 107"/>
                <a:gd name="T11" fmla="*/ 18 h 196"/>
                <a:gd name="T12" fmla="*/ 16 w 107"/>
                <a:gd name="T13" fmla="*/ 24 h 196"/>
                <a:gd name="T14" fmla="*/ 19 w 107"/>
                <a:gd name="T15" fmla="*/ 29 h 196"/>
                <a:gd name="T16" fmla="*/ 21 w 107"/>
                <a:gd name="T17" fmla="*/ 35 h 196"/>
                <a:gd name="T18" fmla="*/ 23 w 107"/>
                <a:gd name="T19" fmla="*/ 41 h 196"/>
                <a:gd name="T20" fmla="*/ 26 w 107"/>
                <a:gd name="T21" fmla="*/ 47 h 196"/>
                <a:gd name="T22" fmla="*/ 22 w 107"/>
                <a:gd name="T23" fmla="*/ 47 h 196"/>
                <a:gd name="T24" fmla="*/ 20 w 107"/>
                <a:gd name="T25" fmla="*/ 49 h 196"/>
                <a:gd name="T26" fmla="*/ 17 w 107"/>
                <a:gd name="T27" fmla="*/ 44 h 196"/>
                <a:gd name="T28" fmla="*/ 14 w 107"/>
                <a:gd name="T29" fmla="*/ 38 h 196"/>
                <a:gd name="T30" fmla="*/ 12 w 107"/>
                <a:gd name="T31" fmla="*/ 32 h 196"/>
                <a:gd name="T32" fmla="*/ 9 w 107"/>
                <a:gd name="T33" fmla="*/ 26 h 196"/>
                <a:gd name="T34" fmla="*/ 6 w 107"/>
                <a:gd name="T35" fmla="*/ 20 h 196"/>
                <a:gd name="T36" fmla="*/ 4 w 107"/>
                <a:gd name="T37" fmla="*/ 14 h 196"/>
                <a:gd name="T38" fmla="*/ 2 w 107"/>
                <a:gd name="T39" fmla="*/ 9 h 196"/>
                <a:gd name="T40" fmla="*/ 0 w 107"/>
                <a:gd name="T41" fmla="*/ 3 h 19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7"/>
                <a:gd name="T64" fmla="*/ 0 h 196"/>
                <a:gd name="T65" fmla="*/ 107 w 107"/>
                <a:gd name="T66" fmla="*/ 196 h 19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7" h="196">
                  <a:moveTo>
                    <a:pt x="0" y="10"/>
                  </a:moveTo>
                  <a:lnTo>
                    <a:pt x="14" y="4"/>
                  </a:lnTo>
                  <a:lnTo>
                    <a:pt x="27" y="0"/>
                  </a:lnTo>
                  <a:lnTo>
                    <a:pt x="35" y="23"/>
                  </a:lnTo>
                  <a:lnTo>
                    <a:pt x="45" y="47"/>
                  </a:lnTo>
                  <a:lnTo>
                    <a:pt x="54" y="70"/>
                  </a:lnTo>
                  <a:lnTo>
                    <a:pt x="66" y="93"/>
                  </a:lnTo>
                  <a:lnTo>
                    <a:pt x="76" y="116"/>
                  </a:lnTo>
                  <a:lnTo>
                    <a:pt x="85" y="140"/>
                  </a:lnTo>
                  <a:lnTo>
                    <a:pt x="95" y="163"/>
                  </a:lnTo>
                  <a:lnTo>
                    <a:pt x="107" y="186"/>
                  </a:lnTo>
                  <a:lnTo>
                    <a:pt x="91" y="188"/>
                  </a:lnTo>
                  <a:lnTo>
                    <a:pt x="80" y="196"/>
                  </a:lnTo>
                  <a:lnTo>
                    <a:pt x="68" y="173"/>
                  </a:lnTo>
                  <a:lnTo>
                    <a:pt x="58" y="149"/>
                  </a:lnTo>
                  <a:lnTo>
                    <a:pt x="49" y="126"/>
                  </a:lnTo>
                  <a:lnTo>
                    <a:pt x="39" y="103"/>
                  </a:lnTo>
                  <a:lnTo>
                    <a:pt x="27" y="80"/>
                  </a:lnTo>
                  <a:lnTo>
                    <a:pt x="19" y="56"/>
                  </a:lnTo>
                  <a:lnTo>
                    <a:pt x="8" y="33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BF4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538" name="Freeform 82"/>
            <p:cNvSpPr>
              <a:spLocks/>
            </p:cNvSpPr>
            <p:nvPr/>
          </p:nvSpPr>
          <p:spPr bwMode="auto">
            <a:xfrm>
              <a:off x="2595" y="2907"/>
              <a:ext cx="51" cy="97"/>
            </a:xfrm>
            <a:custGeom>
              <a:avLst/>
              <a:gdLst>
                <a:gd name="T0" fmla="*/ 0 w 101"/>
                <a:gd name="T1" fmla="*/ 3 h 194"/>
                <a:gd name="T2" fmla="*/ 3 w 101"/>
                <a:gd name="T3" fmla="*/ 1 h 194"/>
                <a:gd name="T4" fmla="*/ 7 w 101"/>
                <a:gd name="T5" fmla="*/ 0 h 194"/>
                <a:gd name="T6" fmla="*/ 9 w 101"/>
                <a:gd name="T7" fmla="*/ 6 h 194"/>
                <a:gd name="T8" fmla="*/ 11 w 101"/>
                <a:gd name="T9" fmla="*/ 12 h 194"/>
                <a:gd name="T10" fmla="*/ 13 w 101"/>
                <a:gd name="T11" fmla="*/ 17 h 194"/>
                <a:gd name="T12" fmla="*/ 16 w 101"/>
                <a:gd name="T13" fmla="*/ 23 h 194"/>
                <a:gd name="T14" fmla="*/ 18 w 101"/>
                <a:gd name="T15" fmla="*/ 29 h 194"/>
                <a:gd name="T16" fmla="*/ 21 w 101"/>
                <a:gd name="T17" fmla="*/ 34 h 194"/>
                <a:gd name="T18" fmla="*/ 23 w 101"/>
                <a:gd name="T19" fmla="*/ 40 h 194"/>
                <a:gd name="T20" fmla="*/ 26 w 101"/>
                <a:gd name="T21" fmla="*/ 46 h 194"/>
                <a:gd name="T22" fmla="*/ 23 w 101"/>
                <a:gd name="T23" fmla="*/ 47 h 194"/>
                <a:gd name="T24" fmla="*/ 20 w 101"/>
                <a:gd name="T25" fmla="*/ 49 h 194"/>
                <a:gd name="T26" fmla="*/ 17 w 101"/>
                <a:gd name="T27" fmla="*/ 43 h 194"/>
                <a:gd name="T28" fmla="*/ 14 w 101"/>
                <a:gd name="T29" fmla="*/ 37 h 194"/>
                <a:gd name="T30" fmla="*/ 12 w 101"/>
                <a:gd name="T31" fmla="*/ 31 h 194"/>
                <a:gd name="T32" fmla="*/ 10 w 101"/>
                <a:gd name="T33" fmla="*/ 26 h 194"/>
                <a:gd name="T34" fmla="*/ 7 w 101"/>
                <a:gd name="T35" fmla="*/ 20 h 194"/>
                <a:gd name="T36" fmla="*/ 5 w 101"/>
                <a:gd name="T37" fmla="*/ 14 h 194"/>
                <a:gd name="T38" fmla="*/ 2 w 101"/>
                <a:gd name="T39" fmla="*/ 8 h 194"/>
                <a:gd name="T40" fmla="*/ 0 w 101"/>
                <a:gd name="T41" fmla="*/ 3 h 194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1"/>
                <a:gd name="T64" fmla="*/ 0 h 194"/>
                <a:gd name="T65" fmla="*/ 101 w 101"/>
                <a:gd name="T66" fmla="*/ 194 h 194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1" h="194">
                  <a:moveTo>
                    <a:pt x="0" y="10"/>
                  </a:moveTo>
                  <a:lnTo>
                    <a:pt x="11" y="4"/>
                  </a:lnTo>
                  <a:lnTo>
                    <a:pt x="25" y="0"/>
                  </a:lnTo>
                  <a:lnTo>
                    <a:pt x="33" y="22"/>
                  </a:lnTo>
                  <a:lnTo>
                    <a:pt x="42" y="45"/>
                  </a:lnTo>
                  <a:lnTo>
                    <a:pt x="52" y="68"/>
                  </a:lnTo>
                  <a:lnTo>
                    <a:pt x="62" y="91"/>
                  </a:lnTo>
                  <a:lnTo>
                    <a:pt x="72" y="113"/>
                  </a:lnTo>
                  <a:lnTo>
                    <a:pt x="81" y="136"/>
                  </a:lnTo>
                  <a:lnTo>
                    <a:pt x="91" y="159"/>
                  </a:lnTo>
                  <a:lnTo>
                    <a:pt x="101" y="183"/>
                  </a:lnTo>
                  <a:lnTo>
                    <a:pt x="89" y="188"/>
                  </a:lnTo>
                  <a:lnTo>
                    <a:pt x="77" y="194"/>
                  </a:lnTo>
                  <a:lnTo>
                    <a:pt x="66" y="171"/>
                  </a:lnTo>
                  <a:lnTo>
                    <a:pt x="56" y="148"/>
                  </a:lnTo>
                  <a:lnTo>
                    <a:pt x="46" y="124"/>
                  </a:lnTo>
                  <a:lnTo>
                    <a:pt x="37" y="101"/>
                  </a:lnTo>
                  <a:lnTo>
                    <a:pt x="27" y="78"/>
                  </a:lnTo>
                  <a:lnTo>
                    <a:pt x="17" y="55"/>
                  </a:lnTo>
                  <a:lnTo>
                    <a:pt x="8" y="31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BF4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539" name="Freeform 83"/>
            <p:cNvSpPr>
              <a:spLocks/>
            </p:cNvSpPr>
            <p:nvPr/>
          </p:nvSpPr>
          <p:spPr bwMode="auto">
            <a:xfrm>
              <a:off x="2677" y="2871"/>
              <a:ext cx="53" cy="98"/>
            </a:xfrm>
            <a:custGeom>
              <a:avLst/>
              <a:gdLst>
                <a:gd name="T0" fmla="*/ 0 w 106"/>
                <a:gd name="T1" fmla="*/ 3 h 195"/>
                <a:gd name="T2" fmla="*/ 4 w 106"/>
                <a:gd name="T3" fmla="*/ 2 h 195"/>
                <a:gd name="T4" fmla="*/ 7 w 106"/>
                <a:gd name="T5" fmla="*/ 0 h 195"/>
                <a:gd name="T6" fmla="*/ 9 w 106"/>
                <a:gd name="T7" fmla="*/ 6 h 195"/>
                <a:gd name="T8" fmla="*/ 11 w 106"/>
                <a:gd name="T9" fmla="*/ 11 h 195"/>
                <a:gd name="T10" fmla="*/ 14 w 106"/>
                <a:gd name="T11" fmla="*/ 17 h 195"/>
                <a:gd name="T12" fmla="*/ 17 w 106"/>
                <a:gd name="T13" fmla="*/ 23 h 195"/>
                <a:gd name="T14" fmla="*/ 19 w 106"/>
                <a:gd name="T15" fmla="*/ 29 h 195"/>
                <a:gd name="T16" fmla="*/ 22 w 106"/>
                <a:gd name="T17" fmla="*/ 35 h 195"/>
                <a:gd name="T18" fmla="*/ 24 w 106"/>
                <a:gd name="T19" fmla="*/ 40 h 195"/>
                <a:gd name="T20" fmla="*/ 27 w 106"/>
                <a:gd name="T21" fmla="*/ 46 h 195"/>
                <a:gd name="T22" fmla="*/ 23 w 106"/>
                <a:gd name="T23" fmla="*/ 48 h 195"/>
                <a:gd name="T24" fmla="*/ 20 w 106"/>
                <a:gd name="T25" fmla="*/ 49 h 195"/>
                <a:gd name="T26" fmla="*/ 17 w 106"/>
                <a:gd name="T27" fmla="*/ 43 h 195"/>
                <a:gd name="T28" fmla="*/ 15 w 106"/>
                <a:gd name="T29" fmla="*/ 38 h 195"/>
                <a:gd name="T30" fmla="*/ 12 w 106"/>
                <a:gd name="T31" fmla="*/ 32 h 195"/>
                <a:gd name="T32" fmla="*/ 10 w 106"/>
                <a:gd name="T33" fmla="*/ 26 h 195"/>
                <a:gd name="T34" fmla="*/ 7 w 106"/>
                <a:gd name="T35" fmla="*/ 20 h 195"/>
                <a:gd name="T36" fmla="*/ 5 w 106"/>
                <a:gd name="T37" fmla="*/ 14 h 195"/>
                <a:gd name="T38" fmla="*/ 2 w 106"/>
                <a:gd name="T39" fmla="*/ 9 h 195"/>
                <a:gd name="T40" fmla="*/ 0 w 106"/>
                <a:gd name="T41" fmla="*/ 3 h 195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6"/>
                <a:gd name="T64" fmla="*/ 0 h 195"/>
                <a:gd name="T65" fmla="*/ 106 w 106"/>
                <a:gd name="T66" fmla="*/ 195 h 195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6" h="195">
                  <a:moveTo>
                    <a:pt x="0" y="11"/>
                  </a:moveTo>
                  <a:lnTo>
                    <a:pt x="13" y="5"/>
                  </a:lnTo>
                  <a:lnTo>
                    <a:pt x="27" y="0"/>
                  </a:lnTo>
                  <a:lnTo>
                    <a:pt x="35" y="21"/>
                  </a:lnTo>
                  <a:lnTo>
                    <a:pt x="44" y="44"/>
                  </a:lnTo>
                  <a:lnTo>
                    <a:pt x="54" y="67"/>
                  </a:lnTo>
                  <a:lnTo>
                    <a:pt x="66" y="91"/>
                  </a:lnTo>
                  <a:lnTo>
                    <a:pt x="75" y="114"/>
                  </a:lnTo>
                  <a:lnTo>
                    <a:pt x="85" y="137"/>
                  </a:lnTo>
                  <a:lnTo>
                    <a:pt x="95" y="160"/>
                  </a:lnTo>
                  <a:lnTo>
                    <a:pt x="106" y="184"/>
                  </a:lnTo>
                  <a:lnTo>
                    <a:pt x="91" y="190"/>
                  </a:lnTo>
                  <a:lnTo>
                    <a:pt x="79" y="195"/>
                  </a:lnTo>
                  <a:lnTo>
                    <a:pt x="68" y="172"/>
                  </a:lnTo>
                  <a:lnTo>
                    <a:pt x="58" y="149"/>
                  </a:lnTo>
                  <a:lnTo>
                    <a:pt x="48" y="126"/>
                  </a:lnTo>
                  <a:lnTo>
                    <a:pt x="38" y="102"/>
                  </a:lnTo>
                  <a:lnTo>
                    <a:pt x="27" y="79"/>
                  </a:lnTo>
                  <a:lnTo>
                    <a:pt x="19" y="56"/>
                  </a:lnTo>
                  <a:lnTo>
                    <a:pt x="7" y="33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rgbClr val="BF4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540" name="Freeform 84"/>
            <p:cNvSpPr>
              <a:spLocks/>
            </p:cNvSpPr>
            <p:nvPr/>
          </p:nvSpPr>
          <p:spPr bwMode="auto">
            <a:xfrm>
              <a:off x="2761" y="2836"/>
              <a:ext cx="51" cy="97"/>
            </a:xfrm>
            <a:custGeom>
              <a:avLst/>
              <a:gdLst>
                <a:gd name="T0" fmla="*/ 0 w 101"/>
                <a:gd name="T1" fmla="*/ 3 h 194"/>
                <a:gd name="T2" fmla="*/ 3 w 101"/>
                <a:gd name="T3" fmla="*/ 2 h 194"/>
                <a:gd name="T4" fmla="*/ 6 w 101"/>
                <a:gd name="T5" fmla="*/ 0 h 194"/>
                <a:gd name="T6" fmla="*/ 8 w 101"/>
                <a:gd name="T7" fmla="*/ 6 h 194"/>
                <a:gd name="T8" fmla="*/ 11 w 101"/>
                <a:gd name="T9" fmla="*/ 11 h 194"/>
                <a:gd name="T10" fmla="*/ 13 w 101"/>
                <a:gd name="T11" fmla="*/ 17 h 194"/>
                <a:gd name="T12" fmla="*/ 16 w 101"/>
                <a:gd name="T13" fmla="*/ 23 h 194"/>
                <a:gd name="T14" fmla="*/ 18 w 101"/>
                <a:gd name="T15" fmla="*/ 29 h 194"/>
                <a:gd name="T16" fmla="*/ 21 w 101"/>
                <a:gd name="T17" fmla="*/ 35 h 194"/>
                <a:gd name="T18" fmla="*/ 23 w 101"/>
                <a:gd name="T19" fmla="*/ 41 h 194"/>
                <a:gd name="T20" fmla="*/ 26 w 101"/>
                <a:gd name="T21" fmla="*/ 46 h 194"/>
                <a:gd name="T22" fmla="*/ 22 w 101"/>
                <a:gd name="T23" fmla="*/ 47 h 194"/>
                <a:gd name="T24" fmla="*/ 19 w 101"/>
                <a:gd name="T25" fmla="*/ 49 h 194"/>
                <a:gd name="T26" fmla="*/ 16 w 101"/>
                <a:gd name="T27" fmla="*/ 43 h 194"/>
                <a:gd name="T28" fmla="*/ 14 w 101"/>
                <a:gd name="T29" fmla="*/ 37 h 194"/>
                <a:gd name="T30" fmla="*/ 12 w 101"/>
                <a:gd name="T31" fmla="*/ 31 h 194"/>
                <a:gd name="T32" fmla="*/ 10 w 101"/>
                <a:gd name="T33" fmla="*/ 26 h 194"/>
                <a:gd name="T34" fmla="*/ 7 w 101"/>
                <a:gd name="T35" fmla="*/ 20 h 194"/>
                <a:gd name="T36" fmla="*/ 5 w 101"/>
                <a:gd name="T37" fmla="*/ 14 h 194"/>
                <a:gd name="T38" fmla="*/ 2 w 101"/>
                <a:gd name="T39" fmla="*/ 9 h 194"/>
                <a:gd name="T40" fmla="*/ 0 w 101"/>
                <a:gd name="T41" fmla="*/ 3 h 194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1"/>
                <a:gd name="T64" fmla="*/ 0 h 194"/>
                <a:gd name="T65" fmla="*/ 101 w 101"/>
                <a:gd name="T66" fmla="*/ 194 h 194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1" h="194">
                  <a:moveTo>
                    <a:pt x="0" y="11"/>
                  </a:moveTo>
                  <a:lnTo>
                    <a:pt x="12" y="6"/>
                  </a:lnTo>
                  <a:lnTo>
                    <a:pt x="24" y="0"/>
                  </a:lnTo>
                  <a:lnTo>
                    <a:pt x="31" y="21"/>
                  </a:lnTo>
                  <a:lnTo>
                    <a:pt x="43" y="44"/>
                  </a:lnTo>
                  <a:lnTo>
                    <a:pt x="51" y="68"/>
                  </a:lnTo>
                  <a:lnTo>
                    <a:pt x="62" y="91"/>
                  </a:lnTo>
                  <a:lnTo>
                    <a:pt x="70" y="114"/>
                  </a:lnTo>
                  <a:lnTo>
                    <a:pt x="82" y="137"/>
                  </a:lnTo>
                  <a:lnTo>
                    <a:pt x="90" y="161"/>
                  </a:lnTo>
                  <a:lnTo>
                    <a:pt x="101" y="184"/>
                  </a:lnTo>
                  <a:lnTo>
                    <a:pt x="88" y="188"/>
                  </a:lnTo>
                  <a:lnTo>
                    <a:pt x="76" y="194"/>
                  </a:lnTo>
                  <a:lnTo>
                    <a:pt x="64" y="170"/>
                  </a:lnTo>
                  <a:lnTo>
                    <a:pt x="55" y="147"/>
                  </a:lnTo>
                  <a:lnTo>
                    <a:pt x="45" y="124"/>
                  </a:lnTo>
                  <a:lnTo>
                    <a:pt x="37" y="103"/>
                  </a:lnTo>
                  <a:lnTo>
                    <a:pt x="26" y="79"/>
                  </a:lnTo>
                  <a:lnTo>
                    <a:pt x="18" y="56"/>
                  </a:lnTo>
                  <a:lnTo>
                    <a:pt x="8" y="33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rgbClr val="BF4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541" name="Freeform 85"/>
            <p:cNvSpPr>
              <a:spLocks/>
            </p:cNvSpPr>
            <p:nvPr/>
          </p:nvSpPr>
          <p:spPr bwMode="auto">
            <a:xfrm>
              <a:off x="2843" y="2801"/>
              <a:ext cx="53" cy="97"/>
            </a:xfrm>
            <a:custGeom>
              <a:avLst/>
              <a:gdLst>
                <a:gd name="T0" fmla="*/ 0 w 107"/>
                <a:gd name="T1" fmla="*/ 3 h 196"/>
                <a:gd name="T2" fmla="*/ 3 w 107"/>
                <a:gd name="T3" fmla="*/ 1 h 196"/>
                <a:gd name="T4" fmla="*/ 6 w 107"/>
                <a:gd name="T5" fmla="*/ 0 h 196"/>
                <a:gd name="T6" fmla="*/ 8 w 107"/>
                <a:gd name="T7" fmla="*/ 5 h 196"/>
                <a:gd name="T8" fmla="*/ 11 w 107"/>
                <a:gd name="T9" fmla="*/ 11 h 196"/>
                <a:gd name="T10" fmla="*/ 13 w 107"/>
                <a:gd name="T11" fmla="*/ 17 h 196"/>
                <a:gd name="T12" fmla="*/ 16 w 107"/>
                <a:gd name="T13" fmla="*/ 23 h 196"/>
                <a:gd name="T14" fmla="*/ 19 w 107"/>
                <a:gd name="T15" fmla="*/ 28 h 196"/>
                <a:gd name="T16" fmla="*/ 21 w 107"/>
                <a:gd name="T17" fmla="*/ 34 h 196"/>
                <a:gd name="T18" fmla="*/ 23 w 107"/>
                <a:gd name="T19" fmla="*/ 40 h 196"/>
                <a:gd name="T20" fmla="*/ 26 w 107"/>
                <a:gd name="T21" fmla="*/ 46 h 196"/>
                <a:gd name="T22" fmla="*/ 22 w 107"/>
                <a:gd name="T23" fmla="*/ 47 h 196"/>
                <a:gd name="T24" fmla="*/ 20 w 107"/>
                <a:gd name="T25" fmla="*/ 48 h 196"/>
                <a:gd name="T26" fmla="*/ 17 w 107"/>
                <a:gd name="T27" fmla="*/ 43 h 196"/>
                <a:gd name="T28" fmla="*/ 14 w 107"/>
                <a:gd name="T29" fmla="*/ 37 h 196"/>
                <a:gd name="T30" fmla="*/ 12 w 107"/>
                <a:gd name="T31" fmla="*/ 31 h 196"/>
                <a:gd name="T32" fmla="*/ 9 w 107"/>
                <a:gd name="T33" fmla="*/ 25 h 196"/>
                <a:gd name="T34" fmla="*/ 7 w 107"/>
                <a:gd name="T35" fmla="*/ 20 h 196"/>
                <a:gd name="T36" fmla="*/ 5 w 107"/>
                <a:gd name="T37" fmla="*/ 14 h 196"/>
                <a:gd name="T38" fmla="*/ 2 w 107"/>
                <a:gd name="T39" fmla="*/ 8 h 196"/>
                <a:gd name="T40" fmla="*/ 0 w 107"/>
                <a:gd name="T41" fmla="*/ 3 h 19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7"/>
                <a:gd name="T64" fmla="*/ 0 h 196"/>
                <a:gd name="T65" fmla="*/ 107 w 107"/>
                <a:gd name="T66" fmla="*/ 196 h 19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7" h="196">
                  <a:moveTo>
                    <a:pt x="0" y="14"/>
                  </a:moveTo>
                  <a:lnTo>
                    <a:pt x="14" y="6"/>
                  </a:lnTo>
                  <a:lnTo>
                    <a:pt x="27" y="0"/>
                  </a:lnTo>
                  <a:lnTo>
                    <a:pt x="35" y="23"/>
                  </a:lnTo>
                  <a:lnTo>
                    <a:pt x="47" y="47"/>
                  </a:lnTo>
                  <a:lnTo>
                    <a:pt x="55" y="70"/>
                  </a:lnTo>
                  <a:lnTo>
                    <a:pt x="66" y="93"/>
                  </a:lnTo>
                  <a:lnTo>
                    <a:pt x="76" y="116"/>
                  </a:lnTo>
                  <a:lnTo>
                    <a:pt x="86" y="140"/>
                  </a:lnTo>
                  <a:lnTo>
                    <a:pt x="95" y="163"/>
                  </a:lnTo>
                  <a:lnTo>
                    <a:pt x="107" y="186"/>
                  </a:lnTo>
                  <a:lnTo>
                    <a:pt x="91" y="190"/>
                  </a:lnTo>
                  <a:lnTo>
                    <a:pt x="80" y="196"/>
                  </a:lnTo>
                  <a:lnTo>
                    <a:pt x="68" y="173"/>
                  </a:lnTo>
                  <a:lnTo>
                    <a:pt x="58" y="149"/>
                  </a:lnTo>
                  <a:lnTo>
                    <a:pt x="49" y="126"/>
                  </a:lnTo>
                  <a:lnTo>
                    <a:pt x="39" y="103"/>
                  </a:lnTo>
                  <a:lnTo>
                    <a:pt x="29" y="80"/>
                  </a:lnTo>
                  <a:lnTo>
                    <a:pt x="20" y="56"/>
                  </a:lnTo>
                  <a:lnTo>
                    <a:pt x="10" y="35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rgbClr val="BF4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542" name="Freeform 86"/>
            <p:cNvSpPr>
              <a:spLocks/>
            </p:cNvSpPr>
            <p:nvPr/>
          </p:nvSpPr>
          <p:spPr bwMode="auto">
            <a:xfrm>
              <a:off x="2927" y="2766"/>
              <a:ext cx="51" cy="98"/>
            </a:xfrm>
            <a:custGeom>
              <a:avLst/>
              <a:gdLst>
                <a:gd name="T0" fmla="*/ 0 w 103"/>
                <a:gd name="T1" fmla="*/ 3 h 196"/>
                <a:gd name="T2" fmla="*/ 3 w 103"/>
                <a:gd name="T3" fmla="*/ 1 h 196"/>
                <a:gd name="T4" fmla="*/ 5 w 103"/>
                <a:gd name="T5" fmla="*/ 0 h 196"/>
                <a:gd name="T6" fmla="*/ 8 w 103"/>
                <a:gd name="T7" fmla="*/ 6 h 196"/>
                <a:gd name="T8" fmla="*/ 10 w 103"/>
                <a:gd name="T9" fmla="*/ 12 h 196"/>
                <a:gd name="T10" fmla="*/ 13 w 103"/>
                <a:gd name="T11" fmla="*/ 18 h 196"/>
                <a:gd name="T12" fmla="*/ 15 w 103"/>
                <a:gd name="T13" fmla="*/ 24 h 196"/>
                <a:gd name="T14" fmla="*/ 18 w 103"/>
                <a:gd name="T15" fmla="*/ 30 h 196"/>
                <a:gd name="T16" fmla="*/ 20 w 103"/>
                <a:gd name="T17" fmla="*/ 35 h 196"/>
                <a:gd name="T18" fmla="*/ 22 w 103"/>
                <a:gd name="T19" fmla="*/ 41 h 196"/>
                <a:gd name="T20" fmla="*/ 25 w 103"/>
                <a:gd name="T21" fmla="*/ 47 h 196"/>
                <a:gd name="T22" fmla="*/ 22 w 103"/>
                <a:gd name="T23" fmla="*/ 47 h 196"/>
                <a:gd name="T24" fmla="*/ 19 w 103"/>
                <a:gd name="T25" fmla="*/ 49 h 196"/>
                <a:gd name="T26" fmla="*/ 16 w 103"/>
                <a:gd name="T27" fmla="*/ 44 h 196"/>
                <a:gd name="T28" fmla="*/ 14 w 103"/>
                <a:gd name="T29" fmla="*/ 38 h 196"/>
                <a:gd name="T30" fmla="*/ 11 w 103"/>
                <a:gd name="T31" fmla="*/ 32 h 196"/>
                <a:gd name="T32" fmla="*/ 9 w 103"/>
                <a:gd name="T33" fmla="*/ 26 h 196"/>
                <a:gd name="T34" fmla="*/ 6 w 103"/>
                <a:gd name="T35" fmla="*/ 20 h 196"/>
                <a:gd name="T36" fmla="*/ 4 w 103"/>
                <a:gd name="T37" fmla="*/ 14 h 196"/>
                <a:gd name="T38" fmla="*/ 2 w 103"/>
                <a:gd name="T39" fmla="*/ 9 h 196"/>
                <a:gd name="T40" fmla="*/ 0 w 103"/>
                <a:gd name="T41" fmla="*/ 3 h 19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3"/>
                <a:gd name="T64" fmla="*/ 0 h 196"/>
                <a:gd name="T65" fmla="*/ 103 w 103"/>
                <a:gd name="T66" fmla="*/ 196 h 19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3" h="196">
                  <a:moveTo>
                    <a:pt x="0" y="10"/>
                  </a:moveTo>
                  <a:lnTo>
                    <a:pt x="12" y="4"/>
                  </a:lnTo>
                  <a:lnTo>
                    <a:pt x="23" y="0"/>
                  </a:lnTo>
                  <a:lnTo>
                    <a:pt x="33" y="24"/>
                  </a:lnTo>
                  <a:lnTo>
                    <a:pt x="43" y="47"/>
                  </a:lnTo>
                  <a:lnTo>
                    <a:pt x="52" y="70"/>
                  </a:lnTo>
                  <a:lnTo>
                    <a:pt x="62" y="93"/>
                  </a:lnTo>
                  <a:lnTo>
                    <a:pt x="72" y="117"/>
                  </a:lnTo>
                  <a:lnTo>
                    <a:pt x="81" y="140"/>
                  </a:lnTo>
                  <a:lnTo>
                    <a:pt x="91" y="163"/>
                  </a:lnTo>
                  <a:lnTo>
                    <a:pt x="103" y="186"/>
                  </a:lnTo>
                  <a:lnTo>
                    <a:pt x="89" y="188"/>
                  </a:lnTo>
                  <a:lnTo>
                    <a:pt x="78" y="196"/>
                  </a:lnTo>
                  <a:lnTo>
                    <a:pt x="66" y="173"/>
                  </a:lnTo>
                  <a:lnTo>
                    <a:pt x="56" y="150"/>
                  </a:lnTo>
                  <a:lnTo>
                    <a:pt x="47" y="126"/>
                  </a:lnTo>
                  <a:lnTo>
                    <a:pt x="37" y="103"/>
                  </a:lnTo>
                  <a:lnTo>
                    <a:pt x="25" y="80"/>
                  </a:lnTo>
                  <a:lnTo>
                    <a:pt x="17" y="56"/>
                  </a:lnTo>
                  <a:lnTo>
                    <a:pt x="8" y="33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BF4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543" name="Freeform 87"/>
            <p:cNvSpPr>
              <a:spLocks/>
            </p:cNvSpPr>
            <p:nvPr/>
          </p:nvSpPr>
          <p:spPr bwMode="auto">
            <a:xfrm>
              <a:off x="3010" y="2730"/>
              <a:ext cx="52" cy="99"/>
            </a:xfrm>
            <a:custGeom>
              <a:avLst/>
              <a:gdLst>
                <a:gd name="T0" fmla="*/ 0 w 103"/>
                <a:gd name="T1" fmla="*/ 3 h 197"/>
                <a:gd name="T2" fmla="*/ 3 w 103"/>
                <a:gd name="T3" fmla="*/ 2 h 197"/>
                <a:gd name="T4" fmla="*/ 6 w 103"/>
                <a:gd name="T5" fmla="*/ 0 h 197"/>
                <a:gd name="T6" fmla="*/ 8 w 103"/>
                <a:gd name="T7" fmla="*/ 6 h 197"/>
                <a:gd name="T8" fmla="*/ 11 w 103"/>
                <a:gd name="T9" fmla="*/ 12 h 197"/>
                <a:gd name="T10" fmla="*/ 13 w 103"/>
                <a:gd name="T11" fmla="*/ 18 h 197"/>
                <a:gd name="T12" fmla="*/ 16 w 103"/>
                <a:gd name="T13" fmla="*/ 24 h 197"/>
                <a:gd name="T14" fmla="*/ 18 w 103"/>
                <a:gd name="T15" fmla="*/ 29 h 197"/>
                <a:gd name="T16" fmla="*/ 21 w 103"/>
                <a:gd name="T17" fmla="*/ 35 h 197"/>
                <a:gd name="T18" fmla="*/ 23 w 103"/>
                <a:gd name="T19" fmla="*/ 41 h 197"/>
                <a:gd name="T20" fmla="*/ 26 w 103"/>
                <a:gd name="T21" fmla="*/ 47 h 197"/>
                <a:gd name="T22" fmla="*/ 23 w 103"/>
                <a:gd name="T23" fmla="*/ 48 h 197"/>
                <a:gd name="T24" fmla="*/ 19 w 103"/>
                <a:gd name="T25" fmla="*/ 50 h 197"/>
                <a:gd name="T26" fmla="*/ 16 w 103"/>
                <a:gd name="T27" fmla="*/ 44 h 197"/>
                <a:gd name="T28" fmla="*/ 14 w 103"/>
                <a:gd name="T29" fmla="*/ 38 h 197"/>
                <a:gd name="T30" fmla="*/ 11 w 103"/>
                <a:gd name="T31" fmla="*/ 32 h 197"/>
                <a:gd name="T32" fmla="*/ 10 w 103"/>
                <a:gd name="T33" fmla="*/ 26 h 197"/>
                <a:gd name="T34" fmla="*/ 7 w 103"/>
                <a:gd name="T35" fmla="*/ 21 h 197"/>
                <a:gd name="T36" fmla="*/ 5 w 103"/>
                <a:gd name="T37" fmla="*/ 15 h 197"/>
                <a:gd name="T38" fmla="*/ 2 w 103"/>
                <a:gd name="T39" fmla="*/ 9 h 197"/>
                <a:gd name="T40" fmla="*/ 0 w 103"/>
                <a:gd name="T41" fmla="*/ 3 h 197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3"/>
                <a:gd name="T64" fmla="*/ 0 h 197"/>
                <a:gd name="T65" fmla="*/ 103 w 103"/>
                <a:gd name="T66" fmla="*/ 197 h 197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3" h="197">
                  <a:moveTo>
                    <a:pt x="0" y="11"/>
                  </a:moveTo>
                  <a:lnTo>
                    <a:pt x="11" y="5"/>
                  </a:lnTo>
                  <a:lnTo>
                    <a:pt x="23" y="0"/>
                  </a:lnTo>
                  <a:lnTo>
                    <a:pt x="31" y="23"/>
                  </a:lnTo>
                  <a:lnTo>
                    <a:pt x="42" y="46"/>
                  </a:lnTo>
                  <a:lnTo>
                    <a:pt x="50" y="69"/>
                  </a:lnTo>
                  <a:lnTo>
                    <a:pt x="62" y="93"/>
                  </a:lnTo>
                  <a:lnTo>
                    <a:pt x="72" y="116"/>
                  </a:lnTo>
                  <a:lnTo>
                    <a:pt x="81" y="139"/>
                  </a:lnTo>
                  <a:lnTo>
                    <a:pt x="91" y="162"/>
                  </a:lnTo>
                  <a:lnTo>
                    <a:pt x="103" y="186"/>
                  </a:lnTo>
                  <a:lnTo>
                    <a:pt x="89" y="190"/>
                  </a:lnTo>
                  <a:lnTo>
                    <a:pt x="75" y="197"/>
                  </a:lnTo>
                  <a:lnTo>
                    <a:pt x="64" y="174"/>
                  </a:lnTo>
                  <a:lnTo>
                    <a:pt x="54" y="151"/>
                  </a:lnTo>
                  <a:lnTo>
                    <a:pt x="44" y="127"/>
                  </a:lnTo>
                  <a:lnTo>
                    <a:pt x="37" y="104"/>
                  </a:lnTo>
                  <a:lnTo>
                    <a:pt x="25" y="81"/>
                  </a:lnTo>
                  <a:lnTo>
                    <a:pt x="17" y="58"/>
                  </a:lnTo>
                  <a:lnTo>
                    <a:pt x="8" y="34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rgbClr val="BF4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544" name="Freeform 88"/>
            <p:cNvSpPr>
              <a:spLocks/>
            </p:cNvSpPr>
            <p:nvPr/>
          </p:nvSpPr>
          <p:spPr bwMode="auto">
            <a:xfrm>
              <a:off x="3093" y="2695"/>
              <a:ext cx="52" cy="97"/>
            </a:xfrm>
            <a:custGeom>
              <a:avLst/>
              <a:gdLst>
                <a:gd name="T0" fmla="*/ 0 w 104"/>
                <a:gd name="T1" fmla="*/ 3 h 194"/>
                <a:gd name="T2" fmla="*/ 3 w 104"/>
                <a:gd name="T3" fmla="*/ 2 h 194"/>
                <a:gd name="T4" fmla="*/ 7 w 104"/>
                <a:gd name="T5" fmla="*/ 0 h 194"/>
                <a:gd name="T6" fmla="*/ 9 w 104"/>
                <a:gd name="T7" fmla="*/ 6 h 194"/>
                <a:gd name="T8" fmla="*/ 11 w 104"/>
                <a:gd name="T9" fmla="*/ 11 h 194"/>
                <a:gd name="T10" fmla="*/ 13 w 104"/>
                <a:gd name="T11" fmla="*/ 17 h 194"/>
                <a:gd name="T12" fmla="*/ 16 w 104"/>
                <a:gd name="T13" fmla="*/ 23 h 194"/>
                <a:gd name="T14" fmla="*/ 19 w 104"/>
                <a:gd name="T15" fmla="*/ 29 h 194"/>
                <a:gd name="T16" fmla="*/ 21 w 104"/>
                <a:gd name="T17" fmla="*/ 35 h 194"/>
                <a:gd name="T18" fmla="*/ 24 w 104"/>
                <a:gd name="T19" fmla="*/ 41 h 194"/>
                <a:gd name="T20" fmla="*/ 26 w 104"/>
                <a:gd name="T21" fmla="*/ 46 h 194"/>
                <a:gd name="T22" fmla="*/ 23 w 104"/>
                <a:gd name="T23" fmla="*/ 48 h 194"/>
                <a:gd name="T24" fmla="*/ 20 w 104"/>
                <a:gd name="T25" fmla="*/ 49 h 194"/>
                <a:gd name="T26" fmla="*/ 17 w 104"/>
                <a:gd name="T27" fmla="*/ 43 h 194"/>
                <a:gd name="T28" fmla="*/ 14 w 104"/>
                <a:gd name="T29" fmla="*/ 37 h 194"/>
                <a:gd name="T30" fmla="*/ 12 w 104"/>
                <a:gd name="T31" fmla="*/ 31 h 194"/>
                <a:gd name="T32" fmla="*/ 10 w 104"/>
                <a:gd name="T33" fmla="*/ 26 h 194"/>
                <a:gd name="T34" fmla="*/ 7 w 104"/>
                <a:gd name="T35" fmla="*/ 20 h 194"/>
                <a:gd name="T36" fmla="*/ 5 w 104"/>
                <a:gd name="T37" fmla="*/ 14 h 194"/>
                <a:gd name="T38" fmla="*/ 2 w 104"/>
                <a:gd name="T39" fmla="*/ 9 h 194"/>
                <a:gd name="T40" fmla="*/ 0 w 104"/>
                <a:gd name="T41" fmla="*/ 3 h 194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4"/>
                <a:gd name="T64" fmla="*/ 0 h 194"/>
                <a:gd name="T65" fmla="*/ 104 w 104"/>
                <a:gd name="T66" fmla="*/ 194 h 194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4" h="194">
                  <a:moveTo>
                    <a:pt x="0" y="11"/>
                  </a:moveTo>
                  <a:lnTo>
                    <a:pt x="11" y="6"/>
                  </a:lnTo>
                  <a:lnTo>
                    <a:pt x="27" y="0"/>
                  </a:lnTo>
                  <a:lnTo>
                    <a:pt x="35" y="21"/>
                  </a:lnTo>
                  <a:lnTo>
                    <a:pt x="44" y="44"/>
                  </a:lnTo>
                  <a:lnTo>
                    <a:pt x="52" y="68"/>
                  </a:lnTo>
                  <a:lnTo>
                    <a:pt x="64" y="91"/>
                  </a:lnTo>
                  <a:lnTo>
                    <a:pt x="73" y="114"/>
                  </a:lnTo>
                  <a:lnTo>
                    <a:pt x="83" y="137"/>
                  </a:lnTo>
                  <a:lnTo>
                    <a:pt x="93" y="161"/>
                  </a:lnTo>
                  <a:lnTo>
                    <a:pt x="104" y="184"/>
                  </a:lnTo>
                  <a:lnTo>
                    <a:pt x="89" y="190"/>
                  </a:lnTo>
                  <a:lnTo>
                    <a:pt x="77" y="194"/>
                  </a:lnTo>
                  <a:lnTo>
                    <a:pt x="66" y="170"/>
                  </a:lnTo>
                  <a:lnTo>
                    <a:pt x="56" y="147"/>
                  </a:lnTo>
                  <a:lnTo>
                    <a:pt x="46" y="124"/>
                  </a:lnTo>
                  <a:lnTo>
                    <a:pt x="38" y="102"/>
                  </a:lnTo>
                  <a:lnTo>
                    <a:pt x="27" y="79"/>
                  </a:lnTo>
                  <a:lnTo>
                    <a:pt x="19" y="56"/>
                  </a:lnTo>
                  <a:lnTo>
                    <a:pt x="7" y="33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rgbClr val="BF4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545" name="Freeform 89"/>
            <p:cNvSpPr>
              <a:spLocks/>
            </p:cNvSpPr>
            <p:nvPr/>
          </p:nvSpPr>
          <p:spPr bwMode="auto">
            <a:xfrm>
              <a:off x="3176" y="2660"/>
              <a:ext cx="52" cy="97"/>
            </a:xfrm>
            <a:custGeom>
              <a:avLst/>
              <a:gdLst>
                <a:gd name="T0" fmla="*/ 0 w 103"/>
                <a:gd name="T1" fmla="*/ 3 h 194"/>
                <a:gd name="T2" fmla="*/ 3 w 103"/>
                <a:gd name="T3" fmla="*/ 1 h 194"/>
                <a:gd name="T4" fmla="*/ 6 w 103"/>
                <a:gd name="T5" fmla="*/ 0 h 194"/>
                <a:gd name="T6" fmla="*/ 9 w 103"/>
                <a:gd name="T7" fmla="*/ 6 h 194"/>
                <a:gd name="T8" fmla="*/ 11 w 103"/>
                <a:gd name="T9" fmla="*/ 12 h 194"/>
                <a:gd name="T10" fmla="*/ 14 w 103"/>
                <a:gd name="T11" fmla="*/ 17 h 194"/>
                <a:gd name="T12" fmla="*/ 16 w 103"/>
                <a:gd name="T13" fmla="*/ 23 h 194"/>
                <a:gd name="T14" fmla="*/ 18 w 103"/>
                <a:gd name="T15" fmla="*/ 29 h 194"/>
                <a:gd name="T16" fmla="*/ 21 w 103"/>
                <a:gd name="T17" fmla="*/ 35 h 194"/>
                <a:gd name="T18" fmla="*/ 23 w 103"/>
                <a:gd name="T19" fmla="*/ 41 h 194"/>
                <a:gd name="T20" fmla="*/ 26 w 103"/>
                <a:gd name="T21" fmla="*/ 46 h 194"/>
                <a:gd name="T22" fmla="*/ 23 w 103"/>
                <a:gd name="T23" fmla="*/ 47 h 194"/>
                <a:gd name="T24" fmla="*/ 20 w 103"/>
                <a:gd name="T25" fmla="*/ 49 h 194"/>
                <a:gd name="T26" fmla="*/ 17 w 103"/>
                <a:gd name="T27" fmla="*/ 43 h 194"/>
                <a:gd name="T28" fmla="*/ 15 w 103"/>
                <a:gd name="T29" fmla="*/ 37 h 194"/>
                <a:gd name="T30" fmla="*/ 12 w 103"/>
                <a:gd name="T31" fmla="*/ 31 h 194"/>
                <a:gd name="T32" fmla="*/ 10 w 103"/>
                <a:gd name="T33" fmla="*/ 26 h 194"/>
                <a:gd name="T34" fmla="*/ 7 w 103"/>
                <a:gd name="T35" fmla="*/ 20 h 194"/>
                <a:gd name="T36" fmla="*/ 5 w 103"/>
                <a:gd name="T37" fmla="*/ 14 h 194"/>
                <a:gd name="T38" fmla="*/ 2 w 103"/>
                <a:gd name="T39" fmla="*/ 9 h 194"/>
                <a:gd name="T40" fmla="*/ 0 w 103"/>
                <a:gd name="T41" fmla="*/ 3 h 194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3"/>
                <a:gd name="T64" fmla="*/ 0 h 194"/>
                <a:gd name="T65" fmla="*/ 103 w 103"/>
                <a:gd name="T66" fmla="*/ 194 h 194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3" h="194">
                  <a:moveTo>
                    <a:pt x="0" y="12"/>
                  </a:moveTo>
                  <a:lnTo>
                    <a:pt x="12" y="4"/>
                  </a:lnTo>
                  <a:lnTo>
                    <a:pt x="24" y="0"/>
                  </a:lnTo>
                  <a:lnTo>
                    <a:pt x="33" y="21"/>
                  </a:lnTo>
                  <a:lnTo>
                    <a:pt x="43" y="45"/>
                  </a:lnTo>
                  <a:lnTo>
                    <a:pt x="53" y="68"/>
                  </a:lnTo>
                  <a:lnTo>
                    <a:pt x="63" y="91"/>
                  </a:lnTo>
                  <a:lnTo>
                    <a:pt x="72" y="114"/>
                  </a:lnTo>
                  <a:lnTo>
                    <a:pt x="82" y="138"/>
                  </a:lnTo>
                  <a:lnTo>
                    <a:pt x="92" y="161"/>
                  </a:lnTo>
                  <a:lnTo>
                    <a:pt x="103" y="184"/>
                  </a:lnTo>
                  <a:lnTo>
                    <a:pt x="90" y="188"/>
                  </a:lnTo>
                  <a:lnTo>
                    <a:pt x="78" y="194"/>
                  </a:lnTo>
                  <a:lnTo>
                    <a:pt x="66" y="171"/>
                  </a:lnTo>
                  <a:lnTo>
                    <a:pt x="57" y="147"/>
                  </a:lnTo>
                  <a:lnTo>
                    <a:pt x="47" y="124"/>
                  </a:lnTo>
                  <a:lnTo>
                    <a:pt x="37" y="101"/>
                  </a:lnTo>
                  <a:lnTo>
                    <a:pt x="26" y="77"/>
                  </a:lnTo>
                  <a:lnTo>
                    <a:pt x="18" y="54"/>
                  </a:lnTo>
                  <a:lnTo>
                    <a:pt x="8" y="33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BF4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546" name="Freeform 90"/>
            <p:cNvSpPr>
              <a:spLocks/>
            </p:cNvSpPr>
            <p:nvPr/>
          </p:nvSpPr>
          <p:spPr bwMode="auto">
            <a:xfrm>
              <a:off x="3259" y="2624"/>
              <a:ext cx="52" cy="98"/>
            </a:xfrm>
            <a:custGeom>
              <a:avLst/>
              <a:gdLst>
                <a:gd name="T0" fmla="*/ 0 w 105"/>
                <a:gd name="T1" fmla="*/ 3 h 196"/>
                <a:gd name="T2" fmla="*/ 3 w 105"/>
                <a:gd name="T3" fmla="*/ 1 h 196"/>
                <a:gd name="T4" fmla="*/ 6 w 105"/>
                <a:gd name="T5" fmla="*/ 0 h 196"/>
                <a:gd name="T6" fmla="*/ 8 w 105"/>
                <a:gd name="T7" fmla="*/ 6 h 196"/>
                <a:gd name="T8" fmla="*/ 11 w 105"/>
                <a:gd name="T9" fmla="*/ 12 h 196"/>
                <a:gd name="T10" fmla="*/ 13 w 105"/>
                <a:gd name="T11" fmla="*/ 18 h 196"/>
                <a:gd name="T12" fmla="*/ 16 w 105"/>
                <a:gd name="T13" fmla="*/ 24 h 196"/>
                <a:gd name="T14" fmla="*/ 18 w 105"/>
                <a:gd name="T15" fmla="*/ 30 h 196"/>
                <a:gd name="T16" fmla="*/ 21 w 105"/>
                <a:gd name="T17" fmla="*/ 35 h 196"/>
                <a:gd name="T18" fmla="*/ 23 w 105"/>
                <a:gd name="T19" fmla="*/ 41 h 196"/>
                <a:gd name="T20" fmla="*/ 26 w 105"/>
                <a:gd name="T21" fmla="*/ 47 h 196"/>
                <a:gd name="T22" fmla="*/ 22 w 105"/>
                <a:gd name="T23" fmla="*/ 48 h 196"/>
                <a:gd name="T24" fmla="*/ 19 w 105"/>
                <a:gd name="T25" fmla="*/ 49 h 196"/>
                <a:gd name="T26" fmla="*/ 16 w 105"/>
                <a:gd name="T27" fmla="*/ 44 h 196"/>
                <a:gd name="T28" fmla="*/ 14 w 105"/>
                <a:gd name="T29" fmla="*/ 38 h 196"/>
                <a:gd name="T30" fmla="*/ 11 w 105"/>
                <a:gd name="T31" fmla="*/ 32 h 196"/>
                <a:gd name="T32" fmla="*/ 9 w 105"/>
                <a:gd name="T33" fmla="*/ 26 h 196"/>
                <a:gd name="T34" fmla="*/ 6 w 105"/>
                <a:gd name="T35" fmla="*/ 20 h 196"/>
                <a:gd name="T36" fmla="*/ 5 w 105"/>
                <a:gd name="T37" fmla="*/ 14 h 196"/>
                <a:gd name="T38" fmla="*/ 2 w 105"/>
                <a:gd name="T39" fmla="*/ 9 h 196"/>
                <a:gd name="T40" fmla="*/ 0 w 105"/>
                <a:gd name="T41" fmla="*/ 3 h 19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5"/>
                <a:gd name="T64" fmla="*/ 0 h 196"/>
                <a:gd name="T65" fmla="*/ 105 w 105"/>
                <a:gd name="T66" fmla="*/ 196 h 19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5" h="196">
                  <a:moveTo>
                    <a:pt x="0" y="10"/>
                  </a:moveTo>
                  <a:lnTo>
                    <a:pt x="12" y="4"/>
                  </a:lnTo>
                  <a:lnTo>
                    <a:pt x="27" y="0"/>
                  </a:lnTo>
                  <a:lnTo>
                    <a:pt x="35" y="23"/>
                  </a:lnTo>
                  <a:lnTo>
                    <a:pt x="45" y="47"/>
                  </a:lnTo>
                  <a:lnTo>
                    <a:pt x="53" y="70"/>
                  </a:lnTo>
                  <a:lnTo>
                    <a:pt x="64" y="93"/>
                  </a:lnTo>
                  <a:lnTo>
                    <a:pt x="74" y="117"/>
                  </a:lnTo>
                  <a:lnTo>
                    <a:pt x="84" y="140"/>
                  </a:lnTo>
                  <a:lnTo>
                    <a:pt x="93" y="163"/>
                  </a:lnTo>
                  <a:lnTo>
                    <a:pt x="105" y="186"/>
                  </a:lnTo>
                  <a:lnTo>
                    <a:pt x="91" y="190"/>
                  </a:lnTo>
                  <a:lnTo>
                    <a:pt x="78" y="196"/>
                  </a:lnTo>
                  <a:lnTo>
                    <a:pt x="66" y="173"/>
                  </a:lnTo>
                  <a:lnTo>
                    <a:pt x="57" y="149"/>
                  </a:lnTo>
                  <a:lnTo>
                    <a:pt x="47" y="126"/>
                  </a:lnTo>
                  <a:lnTo>
                    <a:pt x="39" y="103"/>
                  </a:lnTo>
                  <a:lnTo>
                    <a:pt x="27" y="80"/>
                  </a:lnTo>
                  <a:lnTo>
                    <a:pt x="20" y="56"/>
                  </a:lnTo>
                  <a:lnTo>
                    <a:pt x="8" y="33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BF4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547" name="Freeform 91"/>
            <p:cNvSpPr>
              <a:spLocks/>
            </p:cNvSpPr>
            <p:nvPr/>
          </p:nvSpPr>
          <p:spPr bwMode="auto">
            <a:xfrm>
              <a:off x="3342" y="2588"/>
              <a:ext cx="51" cy="99"/>
            </a:xfrm>
            <a:custGeom>
              <a:avLst/>
              <a:gdLst>
                <a:gd name="T0" fmla="*/ 0 w 103"/>
                <a:gd name="T1" fmla="*/ 3 h 198"/>
                <a:gd name="T2" fmla="*/ 3 w 103"/>
                <a:gd name="T3" fmla="*/ 2 h 198"/>
                <a:gd name="T4" fmla="*/ 6 w 103"/>
                <a:gd name="T5" fmla="*/ 0 h 198"/>
                <a:gd name="T6" fmla="*/ 8 w 103"/>
                <a:gd name="T7" fmla="*/ 6 h 198"/>
                <a:gd name="T8" fmla="*/ 11 w 103"/>
                <a:gd name="T9" fmla="*/ 12 h 198"/>
                <a:gd name="T10" fmla="*/ 13 w 103"/>
                <a:gd name="T11" fmla="*/ 18 h 198"/>
                <a:gd name="T12" fmla="*/ 16 w 103"/>
                <a:gd name="T13" fmla="*/ 24 h 198"/>
                <a:gd name="T14" fmla="*/ 18 w 103"/>
                <a:gd name="T15" fmla="*/ 30 h 198"/>
                <a:gd name="T16" fmla="*/ 20 w 103"/>
                <a:gd name="T17" fmla="*/ 35 h 198"/>
                <a:gd name="T18" fmla="*/ 22 w 103"/>
                <a:gd name="T19" fmla="*/ 41 h 198"/>
                <a:gd name="T20" fmla="*/ 25 w 103"/>
                <a:gd name="T21" fmla="*/ 47 h 198"/>
                <a:gd name="T22" fmla="*/ 22 w 103"/>
                <a:gd name="T23" fmla="*/ 48 h 198"/>
                <a:gd name="T24" fmla="*/ 19 w 103"/>
                <a:gd name="T25" fmla="*/ 50 h 198"/>
                <a:gd name="T26" fmla="*/ 16 w 103"/>
                <a:gd name="T27" fmla="*/ 44 h 198"/>
                <a:gd name="T28" fmla="*/ 14 w 103"/>
                <a:gd name="T29" fmla="*/ 38 h 198"/>
                <a:gd name="T30" fmla="*/ 11 w 103"/>
                <a:gd name="T31" fmla="*/ 32 h 198"/>
                <a:gd name="T32" fmla="*/ 9 w 103"/>
                <a:gd name="T33" fmla="*/ 27 h 198"/>
                <a:gd name="T34" fmla="*/ 6 w 103"/>
                <a:gd name="T35" fmla="*/ 21 h 198"/>
                <a:gd name="T36" fmla="*/ 4 w 103"/>
                <a:gd name="T37" fmla="*/ 15 h 198"/>
                <a:gd name="T38" fmla="*/ 2 w 103"/>
                <a:gd name="T39" fmla="*/ 9 h 198"/>
                <a:gd name="T40" fmla="*/ 0 w 103"/>
                <a:gd name="T41" fmla="*/ 3 h 19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3"/>
                <a:gd name="T64" fmla="*/ 0 h 198"/>
                <a:gd name="T65" fmla="*/ 103 w 103"/>
                <a:gd name="T66" fmla="*/ 198 h 19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3" h="198">
                  <a:moveTo>
                    <a:pt x="0" y="12"/>
                  </a:moveTo>
                  <a:lnTo>
                    <a:pt x="12" y="6"/>
                  </a:lnTo>
                  <a:lnTo>
                    <a:pt x="27" y="0"/>
                  </a:lnTo>
                  <a:lnTo>
                    <a:pt x="35" y="24"/>
                  </a:lnTo>
                  <a:lnTo>
                    <a:pt x="45" y="47"/>
                  </a:lnTo>
                  <a:lnTo>
                    <a:pt x="52" y="70"/>
                  </a:lnTo>
                  <a:lnTo>
                    <a:pt x="64" y="94"/>
                  </a:lnTo>
                  <a:lnTo>
                    <a:pt x="72" y="117"/>
                  </a:lnTo>
                  <a:lnTo>
                    <a:pt x="82" y="140"/>
                  </a:lnTo>
                  <a:lnTo>
                    <a:pt x="91" y="163"/>
                  </a:lnTo>
                  <a:lnTo>
                    <a:pt x="103" y="187"/>
                  </a:lnTo>
                  <a:lnTo>
                    <a:pt x="89" y="190"/>
                  </a:lnTo>
                  <a:lnTo>
                    <a:pt x="78" y="198"/>
                  </a:lnTo>
                  <a:lnTo>
                    <a:pt x="66" y="175"/>
                  </a:lnTo>
                  <a:lnTo>
                    <a:pt x="56" y="152"/>
                  </a:lnTo>
                  <a:lnTo>
                    <a:pt x="47" y="128"/>
                  </a:lnTo>
                  <a:lnTo>
                    <a:pt x="39" y="105"/>
                  </a:lnTo>
                  <a:lnTo>
                    <a:pt x="27" y="82"/>
                  </a:lnTo>
                  <a:lnTo>
                    <a:pt x="19" y="59"/>
                  </a:lnTo>
                  <a:lnTo>
                    <a:pt x="8" y="35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BF4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548" name="Freeform 92"/>
            <p:cNvSpPr>
              <a:spLocks/>
            </p:cNvSpPr>
            <p:nvPr/>
          </p:nvSpPr>
          <p:spPr bwMode="auto">
            <a:xfrm>
              <a:off x="3424" y="2553"/>
              <a:ext cx="53" cy="99"/>
            </a:xfrm>
            <a:custGeom>
              <a:avLst/>
              <a:gdLst>
                <a:gd name="T0" fmla="*/ 0 w 105"/>
                <a:gd name="T1" fmla="*/ 3 h 197"/>
                <a:gd name="T2" fmla="*/ 4 w 105"/>
                <a:gd name="T3" fmla="*/ 2 h 197"/>
                <a:gd name="T4" fmla="*/ 7 w 105"/>
                <a:gd name="T5" fmla="*/ 0 h 197"/>
                <a:gd name="T6" fmla="*/ 9 w 105"/>
                <a:gd name="T7" fmla="*/ 6 h 197"/>
                <a:gd name="T8" fmla="*/ 12 w 105"/>
                <a:gd name="T9" fmla="*/ 12 h 197"/>
                <a:gd name="T10" fmla="*/ 14 w 105"/>
                <a:gd name="T11" fmla="*/ 18 h 197"/>
                <a:gd name="T12" fmla="*/ 17 w 105"/>
                <a:gd name="T13" fmla="*/ 24 h 197"/>
                <a:gd name="T14" fmla="*/ 19 w 105"/>
                <a:gd name="T15" fmla="*/ 29 h 197"/>
                <a:gd name="T16" fmla="*/ 21 w 105"/>
                <a:gd name="T17" fmla="*/ 35 h 197"/>
                <a:gd name="T18" fmla="*/ 24 w 105"/>
                <a:gd name="T19" fmla="*/ 41 h 197"/>
                <a:gd name="T20" fmla="*/ 27 w 105"/>
                <a:gd name="T21" fmla="*/ 47 h 197"/>
                <a:gd name="T22" fmla="*/ 23 w 105"/>
                <a:gd name="T23" fmla="*/ 48 h 197"/>
                <a:gd name="T24" fmla="*/ 20 w 105"/>
                <a:gd name="T25" fmla="*/ 50 h 197"/>
                <a:gd name="T26" fmla="*/ 17 w 105"/>
                <a:gd name="T27" fmla="*/ 44 h 197"/>
                <a:gd name="T28" fmla="*/ 15 w 105"/>
                <a:gd name="T29" fmla="*/ 38 h 197"/>
                <a:gd name="T30" fmla="*/ 12 w 105"/>
                <a:gd name="T31" fmla="*/ 32 h 197"/>
                <a:gd name="T32" fmla="*/ 10 w 105"/>
                <a:gd name="T33" fmla="*/ 26 h 197"/>
                <a:gd name="T34" fmla="*/ 8 w 105"/>
                <a:gd name="T35" fmla="*/ 21 h 197"/>
                <a:gd name="T36" fmla="*/ 5 w 105"/>
                <a:gd name="T37" fmla="*/ 15 h 197"/>
                <a:gd name="T38" fmla="*/ 3 w 105"/>
                <a:gd name="T39" fmla="*/ 9 h 197"/>
                <a:gd name="T40" fmla="*/ 0 w 105"/>
                <a:gd name="T41" fmla="*/ 3 h 197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5"/>
                <a:gd name="T64" fmla="*/ 0 h 197"/>
                <a:gd name="T65" fmla="*/ 105 w 105"/>
                <a:gd name="T66" fmla="*/ 197 h 197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5" h="197">
                  <a:moveTo>
                    <a:pt x="0" y="11"/>
                  </a:moveTo>
                  <a:lnTo>
                    <a:pt x="14" y="6"/>
                  </a:lnTo>
                  <a:lnTo>
                    <a:pt x="27" y="0"/>
                  </a:lnTo>
                  <a:lnTo>
                    <a:pt x="35" y="23"/>
                  </a:lnTo>
                  <a:lnTo>
                    <a:pt x="46" y="46"/>
                  </a:lnTo>
                  <a:lnTo>
                    <a:pt x="54" y="69"/>
                  </a:lnTo>
                  <a:lnTo>
                    <a:pt x="66" y="93"/>
                  </a:lnTo>
                  <a:lnTo>
                    <a:pt x="74" y="116"/>
                  </a:lnTo>
                  <a:lnTo>
                    <a:pt x="83" y="139"/>
                  </a:lnTo>
                  <a:lnTo>
                    <a:pt x="93" y="163"/>
                  </a:lnTo>
                  <a:lnTo>
                    <a:pt x="105" y="186"/>
                  </a:lnTo>
                  <a:lnTo>
                    <a:pt x="91" y="190"/>
                  </a:lnTo>
                  <a:lnTo>
                    <a:pt x="78" y="197"/>
                  </a:lnTo>
                  <a:lnTo>
                    <a:pt x="68" y="174"/>
                  </a:lnTo>
                  <a:lnTo>
                    <a:pt x="58" y="151"/>
                  </a:lnTo>
                  <a:lnTo>
                    <a:pt x="48" y="128"/>
                  </a:lnTo>
                  <a:lnTo>
                    <a:pt x="39" y="104"/>
                  </a:lnTo>
                  <a:lnTo>
                    <a:pt x="29" y="81"/>
                  </a:lnTo>
                  <a:lnTo>
                    <a:pt x="19" y="58"/>
                  </a:lnTo>
                  <a:lnTo>
                    <a:pt x="10" y="35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rgbClr val="BF4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549" name="Freeform 93"/>
            <p:cNvSpPr>
              <a:spLocks/>
            </p:cNvSpPr>
            <p:nvPr/>
          </p:nvSpPr>
          <p:spPr bwMode="auto">
            <a:xfrm>
              <a:off x="3508" y="2518"/>
              <a:ext cx="52" cy="97"/>
            </a:xfrm>
            <a:custGeom>
              <a:avLst/>
              <a:gdLst>
                <a:gd name="T0" fmla="*/ 0 w 104"/>
                <a:gd name="T1" fmla="*/ 3 h 194"/>
                <a:gd name="T2" fmla="*/ 3 w 104"/>
                <a:gd name="T3" fmla="*/ 1 h 194"/>
                <a:gd name="T4" fmla="*/ 7 w 104"/>
                <a:gd name="T5" fmla="*/ 0 h 194"/>
                <a:gd name="T6" fmla="*/ 9 w 104"/>
                <a:gd name="T7" fmla="*/ 6 h 194"/>
                <a:gd name="T8" fmla="*/ 11 w 104"/>
                <a:gd name="T9" fmla="*/ 11 h 194"/>
                <a:gd name="T10" fmla="*/ 13 w 104"/>
                <a:gd name="T11" fmla="*/ 17 h 194"/>
                <a:gd name="T12" fmla="*/ 16 w 104"/>
                <a:gd name="T13" fmla="*/ 23 h 194"/>
                <a:gd name="T14" fmla="*/ 19 w 104"/>
                <a:gd name="T15" fmla="*/ 29 h 194"/>
                <a:gd name="T16" fmla="*/ 21 w 104"/>
                <a:gd name="T17" fmla="*/ 35 h 194"/>
                <a:gd name="T18" fmla="*/ 24 w 104"/>
                <a:gd name="T19" fmla="*/ 41 h 194"/>
                <a:gd name="T20" fmla="*/ 26 w 104"/>
                <a:gd name="T21" fmla="*/ 46 h 194"/>
                <a:gd name="T22" fmla="*/ 23 w 104"/>
                <a:gd name="T23" fmla="*/ 47 h 194"/>
                <a:gd name="T24" fmla="*/ 20 w 104"/>
                <a:gd name="T25" fmla="*/ 49 h 194"/>
                <a:gd name="T26" fmla="*/ 17 w 104"/>
                <a:gd name="T27" fmla="*/ 43 h 194"/>
                <a:gd name="T28" fmla="*/ 14 w 104"/>
                <a:gd name="T29" fmla="*/ 37 h 194"/>
                <a:gd name="T30" fmla="*/ 12 w 104"/>
                <a:gd name="T31" fmla="*/ 31 h 194"/>
                <a:gd name="T32" fmla="*/ 10 w 104"/>
                <a:gd name="T33" fmla="*/ 26 h 194"/>
                <a:gd name="T34" fmla="*/ 7 w 104"/>
                <a:gd name="T35" fmla="*/ 20 h 194"/>
                <a:gd name="T36" fmla="*/ 5 w 104"/>
                <a:gd name="T37" fmla="*/ 14 h 194"/>
                <a:gd name="T38" fmla="*/ 2 w 104"/>
                <a:gd name="T39" fmla="*/ 9 h 194"/>
                <a:gd name="T40" fmla="*/ 0 w 104"/>
                <a:gd name="T41" fmla="*/ 3 h 194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4"/>
                <a:gd name="T64" fmla="*/ 0 h 194"/>
                <a:gd name="T65" fmla="*/ 104 w 104"/>
                <a:gd name="T66" fmla="*/ 194 h 194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4" h="194">
                  <a:moveTo>
                    <a:pt x="0" y="12"/>
                  </a:moveTo>
                  <a:lnTo>
                    <a:pt x="11" y="4"/>
                  </a:lnTo>
                  <a:lnTo>
                    <a:pt x="27" y="0"/>
                  </a:lnTo>
                  <a:lnTo>
                    <a:pt x="35" y="21"/>
                  </a:lnTo>
                  <a:lnTo>
                    <a:pt x="44" y="44"/>
                  </a:lnTo>
                  <a:lnTo>
                    <a:pt x="52" y="68"/>
                  </a:lnTo>
                  <a:lnTo>
                    <a:pt x="64" y="91"/>
                  </a:lnTo>
                  <a:lnTo>
                    <a:pt x="73" y="114"/>
                  </a:lnTo>
                  <a:lnTo>
                    <a:pt x="83" y="138"/>
                  </a:lnTo>
                  <a:lnTo>
                    <a:pt x="93" y="161"/>
                  </a:lnTo>
                  <a:lnTo>
                    <a:pt x="104" y="184"/>
                  </a:lnTo>
                  <a:lnTo>
                    <a:pt x="91" y="188"/>
                  </a:lnTo>
                  <a:lnTo>
                    <a:pt x="77" y="194"/>
                  </a:lnTo>
                  <a:lnTo>
                    <a:pt x="66" y="170"/>
                  </a:lnTo>
                  <a:lnTo>
                    <a:pt x="56" y="147"/>
                  </a:lnTo>
                  <a:lnTo>
                    <a:pt x="46" y="124"/>
                  </a:lnTo>
                  <a:lnTo>
                    <a:pt x="39" y="103"/>
                  </a:lnTo>
                  <a:lnTo>
                    <a:pt x="27" y="79"/>
                  </a:lnTo>
                  <a:lnTo>
                    <a:pt x="19" y="56"/>
                  </a:lnTo>
                  <a:lnTo>
                    <a:pt x="7" y="33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BF4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550" name="Freeform 94"/>
            <p:cNvSpPr>
              <a:spLocks/>
            </p:cNvSpPr>
            <p:nvPr/>
          </p:nvSpPr>
          <p:spPr bwMode="auto">
            <a:xfrm>
              <a:off x="3591" y="2484"/>
              <a:ext cx="52" cy="96"/>
            </a:xfrm>
            <a:custGeom>
              <a:avLst/>
              <a:gdLst>
                <a:gd name="T0" fmla="*/ 0 w 102"/>
                <a:gd name="T1" fmla="*/ 2 h 194"/>
                <a:gd name="T2" fmla="*/ 3 w 102"/>
                <a:gd name="T3" fmla="*/ 1 h 194"/>
                <a:gd name="T4" fmla="*/ 7 w 102"/>
                <a:gd name="T5" fmla="*/ 0 h 194"/>
                <a:gd name="T6" fmla="*/ 9 w 102"/>
                <a:gd name="T7" fmla="*/ 5 h 194"/>
                <a:gd name="T8" fmla="*/ 11 w 102"/>
                <a:gd name="T9" fmla="*/ 11 h 194"/>
                <a:gd name="T10" fmla="*/ 14 w 102"/>
                <a:gd name="T11" fmla="*/ 17 h 194"/>
                <a:gd name="T12" fmla="*/ 16 w 102"/>
                <a:gd name="T13" fmla="*/ 22 h 194"/>
                <a:gd name="T14" fmla="*/ 19 w 102"/>
                <a:gd name="T15" fmla="*/ 28 h 194"/>
                <a:gd name="T16" fmla="*/ 21 w 102"/>
                <a:gd name="T17" fmla="*/ 33 h 194"/>
                <a:gd name="T18" fmla="*/ 24 w 102"/>
                <a:gd name="T19" fmla="*/ 39 h 194"/>
                <a:gd name="T20" fmla="*/ 27 w 102"/>
                <a:gd name="T21" fmla="*/ 45 h 194"/>
                <a:gd name="T22" fmla="*/ 23 w 102"/>
                <a:gd name="T23" fmla="*/ 46 h 194"/>
                <a:gd name="T24" fmla="*/ 20 w 102"/>
                <a:gd name="T25" fmla="*/ 48 h 194"/>
                <a:gd name="T26" fmla="*/ 17 w 102"/>
                <a:gd name="T27" fmla="*/ 42 h 194"/>
                <a:gd name="T28" fmla="*/ 15 w 102"/>
                <a:gd name="T29" fmla="*/ 36 h 194"/>
                <a:gd name="T30" fmla="*/ 12 w 102"/>
                <a:gd name="T31" fmla="*/ 30 h 194"/>
                <a:gd name="T32" fmla="*/ 10 w 102"/>
                <a:gd name="T33" fmla="*/ 25 h 194"/>
                <a:gd name="T34" fmla="*/ 7 w 102"/>
                <a:gd name="T35" fmla="*/ 19 h 194"/>
                <a:gd name="T36" fmla="*/ 5 w 102"/>
                <a:gd name="T37" fmla="*/ 13 h 194"/>
                <a:gd name="T38" fmla="*/ 2 w 102"/>
                <a:gd name="T39" fmla="*/ 7 h 194"/>
                <a:gd name="T40" fmla="*/ 0 w 102"/>
                <a:gd name="T41" fmla="*/ 2 h 194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2"/>
                <a:gd name="T64" fmla="*/ 0 h 194"/>
                <a:gd name="T65" fmla="*/ 102 w 102"/>
                <a:gd name="T66" fmla="*/ 194 h 194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2" h="194">
                  <a:moveTo>
                    <a:pt x="0" y="10"/>
                  </a:moveTo>
                  <a:lnTo>
                    <a:pt x="11" y="4"/>
                  </a:lnTo>
                  <a:lnTo>
                    <a:pt x="25" y="0"/>
                  </a:lnTo>
                  <a:lnTo>
                    <a:pt x="34" y="21"/>
                  </a:lnTo>
                  <a:lnTo>
                    <a:pt x="44" y="45"/>
                  </a:lnTo>
                  <a:lnTo>
                    <a:pt x="54" y="68"/>
                  </a:lnTo>
                  <a:lnTo>
                    <a:pt x="63" y="91"/>
                  </a:lnTo>
                  <a:lnTo>
                    <a:pt x="73" y="113"/>
                  </a:lnTo>
                  <a:lnTo>
                    <a:pt x="83" y="136"/>
                  </a:lnTo>
                  <a:lnTo>
                    <a:pt x="93" y="159"/>
                  </a:lnTo>
                  <a:lnTo>
                    <a:pt x="102" y="182"/>
                  </a:lnTo>
                  <a:lnTo>
                    <a:pt x="91" y="188"/>
                  </a:lnTo>
                  <a:lnTo>
                    <a:pt x="79" y="194"/>
                  </a:lnTo>
                  <a:lnTo>
                    <a:pt x="67" y="171"/>
                  </a:lnTo>
                  <a:lnTo>
                    <a:pt x="58" y="147"/>
                  </a:lnTo>
                  <a:lnTo>
                    <a:pt x="48" y="124"/>
                  </a:lnTo>
                  <a:lnTo>
                    <a:pt x="38" y="101"/>
                  </a:lnTo>
                  <a:lnTo>
                    <a:pt x="27" y="78"/>
                  </a:lnTo>
                  <a:lnTo>
                    <a:pt x="17" y="54"/>
                  </a:lnTo>
                  <a:lnTo>
                    <a:pt x="7" y="31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BF4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551" name="Freeform 95"/>
            <p:cNvSpPr>
              <a:spLocks/>
            </p:cNvSpPr>
            <p:nvPr/>
          </p:nvSpPr>
          <p:spPr bwMode="auto">
            <a:xfrm>
              <a:off x="3674" y="2447"/>
              <a:ext cx="52" cy="99"/>
            </a:xfrm>
            <a:custGeom>
              <a:avLst/>
              <a:gdLst>
                <a:gd name="T0" fmla="*/ 0 w 105"/>
                <a:gd name="T1" fmla="*/ 3 h 198"/>
                <a:gd name="T2" fmla="*/ 3 w 105"/>
                <a:gd name="T3" fmla="*/ 2 h 198"/>
                <a:gd name="T4" fmla="*/ 6 w 105"/>
                <a:gd name="T5" fmla="*/ 0 h 198"/>
                <a:gd name="T6" fmla="*/ 8 w 105"/>
                <a:gd name="T7" fmla="*/ 6 h 198"/>
                <a:gd name="T8" fmla="*/ 11 w 105"/>
                <a:gd name="T9" fmla="*/ 12 h 198"/>
                <a:gd name="T10" fmla="*/ 13 w 105"/>
                <a:gd name="T11" fmla="*/ 18 h 198"/>
                <a:gd name="T12" fmla="*/ 16 w 105"/>
                <a:gd name="T13" fmla="*/ 24 h 198"/>
                <a:gd name="T14" fmla="*/ 18 w 105"/>
                <a:gd name="T15" fmla="*/ 30 h 198"/>
                <a:gd name="T16" fmla="*/ 21 w 105"/>
                <a:gd name="T17" fmla="*/ 35 h 198"/>
                <a:gd name="T18" fmla="*/ 23 w 105"/>
                <a:gd name="T19" fmla="*/ 41 h 198"/>
                <a:gd name="T20" fmla="*/ 26 w 105"/>
                <a:gd name="T21" fmla="*/ 47 h 198"/>
                <a:gd name="T22" fmla="*/ 22 w 105"/>
                <a:gd name="T23" fmla="*/ 48 h 198"/>
                <a:gd name="T24" fmla="*/ 19 w 105"/>
                <a:gd name="T25" fmla="*/ 50 h 198"/>
                <a:gd name="T26" fmla="*/ 17 w 105"/>
                <a:gd name="T27" fmla="*/ 44 h 198"/>
                <a:gd name="T28" fmla="*/ 14 w 105"/>
                <a:gd name="T29" fmla="*/ 38 h 198"/>
                <a:gd name="T30" fmla="*/ 12 w 105"/>
                <a:gd name="T31" fmla="*/ 32 h 198"/>
                <a:gd name="T32" fmla="*/ 9 w 105"/>
                <a:gd name="T33" fmla="*/ 27 h 198"/>
                <a:gd name="T34" fmla="*/ 7 w 105"/>
                <a:gd name="T35" fmla="*/ 21 h 198"/>
                <a:gd name="T36" fmla="*/ 5 w 105"/>
                <a:gd name="T37" fmla="*/ 15 h 198"/>
                <a:gd name="T38" fmla="*/ 2 w 105"/>
                <a:gd name="T39" fmla="*/ 9 h 198"/>
                <a:gd name="T40" fmla="*/ 0 w 105"/>
                <a:gd name="T41" fmla="*/ 3 h 19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5"/>
                <a:gd name="T64" fmla="*/ 0 h 198"/>
                <a:gd name="T65" fmla="*/ 105 w 105"/>
                <a:gd name="T66" fmla="*/ 198 h 19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5" h="198">
                  <a:moveTo>
                    <a:pt x="0" y="12"/>
                  </a:moveTo>
                  <a:lnTo>
                    <a:pt x="14" y="6"/>
                  </a:lnTo>
                  <a:lnTo>
                    <a:pt x="27" y="0"/>
                  </a:lnTo>
                  <a:lnTo>
                    <a:pt x="35" y="24"/>
                  </a:lnTo>
                  <a:lnTo>
                    <a:pt x="47" y="47"/>
                  </a:lnTo>
                  <a:lnTo>
                    <a:pt x="55" y="70"/>
                  </a:lnTo>
                  <a:lnTo>
                    <a:pt x="66" y="93"/>
                  </a:lnTo>
                  <a:lnTo>
                    <a:pt x="74" y="117"/>
                  </a:lnTo>
                  <a:lnTo>
                    <a:pt x="84" y="140"/>
                  </a:lnTo>
                  <a:lnTo>
                    <a:pt x="93" y="163"/>
                  </a:lnTo>
                  <a:lnTo>
                    <a:pt x="105" y="187"/>
                  </a:lnTo>
                  <a:lnTo>
                    <a:pt x="91" y="192"/>
                  </a:lnTo>
                  <a:lnTo>
                    <a:pt x="78" y="198"/>
                  </a:lnTo>
                  <a:lnTo>
                    <a:pt x="68" y="175"/>
                  </a:lnTo>
                  <a:lnTo>
                    <a:pt x="59" y="152"/>
                  </a:lnTo>
                  <a:lnTo>
                    <a:pt x="49" y="128"/>
                  </a:lnTo>
                  <a:lnTo>
                    <a:pt x="39" y="105"/>
                  </a:lnTo>
                  <a:lnTo>
                    <a:pt x="29" y="82"/>
                  </a:lnTo>
                  <a:lnTo>
                    <a:pt x="20" y="59"/>
                  </a:lnTo>
                  <a:lnTo>
                    <a:pt x="10" y="35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BF4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552" name="Freeform 96"/>
            <p:cNvSpPr>
              <a:spLocks/>
            </p:cNvSpPr>
            <p:nvPr/>
          </p:nvSpPr>
          <p:spPr bwMode="auto">
            <a:xfrm>
              <a:off x="3757" y="2412"/>
              <a:ext cx="51" cy="99"/>
            </a:xfrm>
            <a:custGeom>
              <a:avLst/>
              <a:gdLst>
                <a:gd name="T0" fmla="*/ 0 w 103"/>
                <a:gd name="T1" fmla="*/ 3 h 197"/>
                <a:gd name="T2" fmla="*/ 3 w 103"/>
                <a:gd name="T3" fmla="*/ 2 h 197"/>
                <a:gd name="T4" fmla="*/ 6 w 103"/>
                <a:gd name="T5" fmla="*/ 0 h 197"/>
                <a:gd name="T6" fmla="*/ 8 w 103"/>
                <a:gd name="T7" fmla="*/ 6 h 197"/>
                <a:gd name="T8" fmla="*/ 11 w 103"/>
                <a:gd name="T9" fmla="*/ 12 h 197"/>
                <a:gd name="T10" fmla="*/ 13 w 103"/>
                <a:gd name="T11" fmla="*/ 18 h 197"/>
                <a:gd name="T12" fmla="*/ 16 w 103"/>
                <a:gd name="T13" fmla="*/ 24 h 197"/>
                <a:gd name="T14" fmla="*/ 18 w 103"/>
                <a:gd name="T15" fmla="*/ 29 h 197"/>
                <a:gd name="T16" fmla="*/ 21 w 103"/>
                <a:gd name="T17" fmla="*/ 35 h 197"/>
                <a:gd name="T18" fmla="*/ 23 w 103"/>
                <a:gd name="T19" fmla="*/ 41 h 197"/>
                <a:gd name="T20" fmla="*/ 25 w 103"/>
                <a:gd name="T21" fmla="*/ 47 h 197"/>
                <a:gd name="T22" fmla="*/ 22 w 103"/>
                <a:gd name="T23" fmla="*/ 48 h 197"/>
                <a:gd name="T24" fmla="*/ 20 w 103"/>
                <a:gd name="T25" fmla="*/ 50 h 197"/>
                <a:gd name="T26" fmla="*/ 17 w 103"/>
                <a:gd name="T27" fmla="*/ 44 h 197"/>
                <a:gd name="T28" fmla="*/ 14 w 103"/>
                <a:gd name="T29" fmla="*/ 38 h 197"/>
                <a:gd name="T30" fmla="*/ 12 w 103"/>
                <a:gd name="T31" fmla="*/ 32 h 197"/>
                <a:gd name="T32" fmla="*/ 9 w 103"/>
                <a:gd name="T33" fmla="*/ 26 h 197"/>
                <a:gd name="T34" fmla="*/ 6 w 103"/>
                <a:gd name="T35" fmla="*/ 21 h 197"/>
                <a:gd name="T36" fmla="*/ 4 w 103"/>
                <a:gd name="T37" fmla="*/ 15 h 197"/>
                <a:gd name="T38" fmla="*/ 2 w 103"/>
                <a:gd name="T39" fmla="*/ 9 h 197"/>
                <a:gd name="T40" fmla="*/ 0 w 103"/>
                <a:gd name="T41" fmla="*/ 3 h 197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3"/>
                <a:gd name="T64" fmla="*/ 0 h 197"/>
                <a:gd name="T65" fmla="*/ 103 w 103"/>
                <a:gd name="T66" fmla="*/ 197 h 197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3" h="197">
                  <a:moveTo>
                    <a:pt x="0" y="11"/>
                  </a:moveTo>
                  <a:lnTo>
                    <a:pt x="12" y="5"/>
                  </a:lnTo>
                  <a:lnTo>
                    <a:pt x="25" y="0"/>
                  </a:lnTo>
                  <a:lnTo>
                    <a:pt x="35" y="23"/>
                  </a:lnTo>
                  <a:lnTo>
                    <a:pt x="45" y="46"/>
                  </a:lnTo>
                  <a:lnTo>
                    <a:pt x="54" y="69"/>
                  </a:lnTo>
                  <a:lnTo>
                    <a:pt x="64" y="93"/>
                  </a:lnTo>
                  <a:lnTo>
                    <a:pt x="74" y="116"/>
                  </a:lnTo>
                  <a:lnTo>
                    <a:pt x="84" y="139"/>
                  </a:lnTo>
                  <a:lnTo>
                    <a:pt x="93" y="162"/>
                  </a:lnTo>
                  <a:lnTo>
                    <a:pt x="103" y="186"/>
                  </a:lnTo>
                  <a:lnTo>
                    <a:pt x="91" y="190"/>
                  </a:lnTo>
                  <a:lnTo>
                    <a:pt x="80" y="197"/>
                  </a:lnTo>
                  <a:lnTo>
                    <a:pt x="68" y="174"/>
                  </a:lnTo>
                  <a:lnTo>
                    <a:pt x="58" y="151"/>
                  </a:lnTo>
                  <a:lnTo>
                    <a:pt x="49" y="128"/>
                  </a:lnTo>
                  <a:lnTo>
                    <a:pt x="39" y="104"/>
                  </a:lnTo>
                  <a:lnTo>
                    <a:pt x="27" y="81"/>
                  </a:lnTo>
                  <a:lnTo>
                    <a:pt x="18" y="58"/>
                  </a:lnTo>
                  <a:lnTo>
                    <a:pt x="8" y="35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rgbClr val="BF4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553" name="Freeform 97"/>
            <p:cNvSpPr>
              <a:spLocks/>
            </p:cNvSpPr>
            <p:nvPr/>
          </p:nvSpPr>
          <p:spPr bwMode="auto">
            <a:xfrm>
              <a:off x="3841" y="2377"/>
              <a:ext cx="51" cy="99"/>
            </a:xfrm>
            <a:custGeom>
              <a:avLst/>
              <a:gdLst>
                <a:gd name="T0" fmla="*/ 0 w 101"/>
                <a:gd name="T1" fmla="*/ 3 h 198"/>
                <a:gd name="T2" fmla="*/ 6 w 101"/>
                <a:gd name="T3" fmla="*/ 0 h 198"/>
                <a:gd name="T4" fmla="*/ 26 w 101"/>
                <a:gd name="T5" fmla="*/ 47 h 198"/>
                <a:gd name="T6" fmla="*/ 19 w 101"/>
                <a:gd name="T7" fmla="*/ 50 h 198"/>
                <a:gd name="T8" fmla="*/ 0 w 101"/>
                <a:gd name="T9" fmla="*/ 3 h 19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1"/>
                <a:gd name="T16" fmla="*/ 0 h 198"/>
                <a:gd name="T17" fmla="*/ 101 w 101"/>
                <a:gd name="T18" fmla="*/ 198 h 19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1" h="198">
                  <a:moveTo>
                    <a:pt x="0" y="11"/>
                  </a:moveTo>
                  <a:lnTo>
                    <a:pt x="23" y="0"/>
                  </a:lnTo>
                  <a:lnTo>
                    <a:pt x="101" y="186"/>
                  </a:lnTo>
                  <a:lnTo>
                    <a:pt x="74" y="198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rgbClr val="BF4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554" name="Freeform 98"/>
            <p:cNvSpPr>
              <a:spLocks noEditPoints="1"/>
            </p:cNvSpPr>
            <p:nvPr/>
          </p:nvSpPr>
          <p:spPr bwMode="auto">
            <a:xfrm>
              <a:off x="1711" y="3401"/>
              <a:ext cx="66" cy="89"/>
            </a:xfrm>
            <a:custGeom>
              <a:avLst/>
              <a:gdLst>
                <a:gd name="T0" fmla="*/ 10 w 132"/>
                <a:gd name="T1" fmla="*/ 4 h 178"/>
                <a:gd name="T2" fmla="*/ 15 w 132"/>
                <a:gd name="T3" fmla="*/ 6 h 178"/>
                <a:gd name="T4" fmla="*/ 21 w 132"/>
                <a:gd name="T5" fmla="*/ 10 h 178"/>
                <a:gd name="T6" fmla="*/ 26 w 132"/>
                <a:gd name="T7" fmla="*/ 16 h 178"/>
                <a:gd name="T8" fmla="*/ 30 w 132"/>
                <a:gd name="T9" fmla="*/ 23 h 178"/>
                <a:gd name="T10" fmla="*/ 30 w 132"/>
                <a:gd name="T11" fmla="*/ 25 h 178"/>
                <a:gd name="T12" fmla="*/ 30 w 132"/>
                <a:gd name="T13" fmla="*/ 24 h 178"/>
                <a:gd name="T14" fmla="*/ 30 w 132"/>
                <a:gd name="T15" fmla="*/ 21 h 178"/>
                <a:gd name="T16" fmla="*/ 27 w 132"/>
                <a:gd name="T17" fmla="*/ 15 h 178"/>
                <a:gd name="T18" fmla="*/ 23 w 132"/>
                <a:gd name="T19" fmla="*/ 10 h 178"/>
                <a:gd name="T20" fmla="*/ 17 w 132"/>
                <a:gd name="T21" fmla="*/ 6 h 178"/>
                <a:gd name="T22" fmla="*/ 12 w 132"/>
                <a:gd name="T23" fmla="*/ 4 h 178"/>
                <a:gd name="T24" fmla="*/ 2 w 132"/>
                <a:gd name="T25" fmla="*/ 18 h 178"/>
                <a:gd name="T26" fmla="*/ 2 w 132"/>
                <a:gd name="T27" fmla="*/ 20 h 178"/>
                <a:gd name="T28" fmla="*/ 4 w 132"/>
                <a:gd name="T29" fmla="*/ 27 h 178"/>
                <a:gd name="T30" fmla="*/ 6 w 132"/>
                <a:gd name="T31" fmla="*/ 33 h 178"/>
                <a:gd name="T32" fmla="*/ 10 w 132"/>
                <a:gd name="T33" fmla="*/ 39 h 178"/>
                <a:gd name="T34" fmla="*/ 15 w 132"/>
                <a:gd name="T35" fmla="*/ 43 h 178"/>
                <a:gd name="T36" fmla="*/ 21 w 132"/>
                <a:gd name="T37" fmla="*/ 44 h 178"/>
                <a:gd name="T38" fmla="*/ 24 w 132"/>
                <a:gd name="T39" fmla="*/ 44 h 178"/>
                <a:gd name="T40" fmla="*/ 18 w 132"/>
                <a:gd name="T41" fmla="*/ 42 h 178"/>
                <a:gd name="T42" fmla="*/ 13 w 132"/>
                <a:gd name="T43" fmla="*/ 39 h 178"/>
                <a:gd name="T44" fmla="*/ 8 w 132"/>
                <a:gd name="T45" fmla="*/ 34 h 178"/>
                <a:gd name="T46" fmla="*/ 5 w 132"/>
                <a:gd name="T47" fmla="*/ 27 h 178"/>
                <a:gd name="T48" fmla="*/ 3 w 132"/>
                <a:gd name="T49" fmla="*/ 22 h 178"/>
                <a:gd name="T50" fmla="*/ 2 w 132"/>
                <a:gd name="T51" fmla="*/ 18 h 178"/>
                <a:gd name="T52" fmla="*/ 27 w 132"/>
                <a:gd name="T53" fmla="*/ 20 h 178"/>
                <a:gd name="T54" fmla="*/ 22 w 132"/>
                <a:gd name="T55" fmla="*/ 13 h 178"/>
                <a:gd name="T56" fmla="*/ 16 w 132"/>
                <a:gd name="T57" fmla="*/ 7 h 178"/>
                <a:gd name="T58" fmla="*/ 10 w 132"/>
                <a:gd name="T59" fmla="*/ 6 h 178"/>
                <a:gd name="T60" fmla="*/ 5 w 132"/>
                <a:gd name="T61" fmla="*/ 8 h 178"/>
                <a:gd name="T62" fmla="*/ 4 w 132"/>
                <a:gd name="T63" fmla="*/ 13 h 178"/>
                <a:gd name="T64" fmla="*/ 5 w 132"/>
                <a:gd name="T65" fmla="*/ 19 h 178"/>
                <a:gd name="T66" fmla="*/ 8 w 132"/>
                <a:gd name="T67" fmla="*/ 26 h 178"/>
                <a:gd name="T68" fmla="*/ 13 w 132"/>
                <a:gd name="T69" fmla="*/ 32 h 178"/>
                <a:gd name="T70" fmla="*/ 21 w 132"/>
                <a:gd name="T71" fmla="*/ 39 h 178"/>
                <a:gd name="T72" fmla="*/ 29 w 132"/>
                <a:gd name="T73" fmla="*/ 36 h 178"/>
                <a:gd name="T74" fmla="*/ 30 w 132"/>
                <a:gd name="T75" fmla="*/ 31 h 178"/>
                <a:gd name="T76" fmla="*/ 29 w 132"/>
                <a:gd name="T77" fmla="*/ 27 h 178"/>
                <a:gd name="T78" fmla="*/ 3 w 132"/>
                <a:gd name="T79" fmla="*/ 31 h 178"/>
                <a:gd name="T80" fmla="*/ 1 w 132"/>
                <a:gd name="T81" fmla="*/ 21 h 178"/>
                <a:gd name="T82" fmla="*/ 1 w 132"/>
                <a:gd name="T83" fmla="*/ 13 h 178"/>
                <a:gd name="T84" fmla="*/ 4 w 132"/>
                <a:gd name="T85" fmla="*/ 6 h 178"/>
                <a:gd name="T86" fmla="*/ 10 w 132"/>
                <a:gd name="T87" fmla="*/ 1 h 178"/>
                <a:gd name="T88" fmla="*/ 15 w 132"/>
                <a:gd name="T89" fmla="*/ 1 h 178"/>
                <a:gd name="T90" fmla="*/ 22 w 132"/>
                <a:gd name="T91" fmla="*/ 3 h 178"/>
                <a:gd name="T92" fmla="*/ 27 w 132"/>
                <a:gd name="T93" fmla="*/ 8 h 178"/>
                <a:gd name="T94" fmla="*/ 31 w 132"/>
                <a:gd name="T95" fmla="*/ 14 h 178"/>
                <a:gd name="T96" fmla="*/ 33 w 132"/>
                <a:gd name="T97" fmla="*/ 24 h 178"/>
                <a:gd name="T98" fmla="*/ 33 w 132"/>
                <a:gd name="T99" fmla="*/ 32 h 178"/>
                <a:gd name="T100" fmla="*/ 30 w 132"/>
                <a:gd name="T101" fmla="*/ 40 h 178"/>
                <a:gd name="T102" fmla="*/ 25 w 132"/>
                <a:gd name="T103" fmla="*/ 44 h 178"/>
                <a:gd name="T104" fmla="*/ 19 w 132"/>
                <a:gd name="T105" fmla="*/ 45 h 178"/>
                <a:gd name="T106" fmla="*/ 13 w 132"/>
                <a:gd name="T107" fmla="*/ 44 h 178"/>
                <a:gd name="T108" fmla="*/ 8 w 132"/>
                <a:gd name="T109" fmla="*/ 38 h 178"/>
                <a:gd name="T110" fmla="*/ 3 w 132"/>
                <a:gd name="T111" fmla="*/ 31 h 17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32"/>
                <a:gd name="T169" fmla="*/ 0 h 178"/>
                <a:gd name="T170" fmla="*/ 132 w 132"/>
                <a:gd name="T171" fmla="*/ 178 h 17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32" h="178">
                  <a:moveTo>
                    <a:pt x="37" y="16"/>
                  </a:moveTo>
                  <a:lnTo>
                    <a:pt x="37" y="16"/>
                  </a:lnTo>
                  <a:lnTo>
                    <a:pt x="47" y="16"/>
                  </a:lnTo>
                  <a:lnTo>
                    <a:pt x="58" y="21"/>
                  </a:lnTo>
                  <a:lnTo>
                    <a:pt x="70" y="27"/>
                  </a:lnTo>
                  <a:lnTo>
                    <a:pt x="82" y="39"/>
                  </a:lnTo>
                  <a:lnTo>
                    <a:pt x="91" y="49"/>
                  </a:lnTo>
                  <a:lnTo>
                    <a:pt x="103" y="62"/>
                  </a:lnTo>
                  <a:lnTo>
                    <a:pt x="111" y="74"/>
                  </a:lnTo>
                  <a:lnTo>
                    <a:pt x="118" y="91"/>
                  </a:lnTo>
                  <a:lnTo>
                    <a:pt x="120" y="97"/>
                  </a:lnTo>
                  <a:lnTo>
                    <a:pt x="120" y="99"/>
                  </a:lnTo>
                  <a:lnTo>
                    <a:pt x="122" y="105"/>
                  </a:lnTo>
                  <a:lnTo>
                    <a:pt x="120" y="95"/>
                  </a:lnTo>
                  <a:lnTo>
                    <a:pt x="120" y="91"/>
                  </a:lnTo>
                  <a:lnTo>
                    <a:pt x="118" y="83"/>
                  </a:lnTo>
                  <a:lnTo>
                    <a:pt x="114" y="78"/>
                  </a:lnTo>
                  <a:lnTo>
                    <a:pt x="107" y="60"/>
                  </a:lnTo>
                  <a:lnTo>
                    <a:pt x="99" y="49"/>
                  </a:lnTo>
                  <a:lnTo>
                    <a:pt x="89" y="37"/>
                  </a:lnTo>
                  <a:lnTo>
                    <a:pt x="80" y="29"/>
                  </a:lnTo>
                  <a:lnTo>
                    <a:pt x="68" y="21"/>
                  </a:lnTo>
                  <a:lnTo>
                    <a:pt x="58" y="16"/>
                  </a:lnTo>
                  <a:lnTo>
                    <a:pt x="47" y="14"/>
                  </a:lnTo>
                  <a:lnTo>
                    <a:pt x="37" y="16"/>
                  </a:lnTo>
                  <a:close/>
                  <a:moveTo>
                    <a:pt x="6" y="70"/>
                  </a:moveTo>
                  <a:lnTo>
                    <a:pt x="6" y="70"/>
                  </a:lnTo>
                  <a:lnTo>
                    <a:pt x="6" y="78"/>
                  </a:lnTo>
                  <a:lnTo>
                    <a:pt x="10" y="91"/>
                  </a:lnTo>
                  <a:lnTo>
                    <a:pt x="14" y="105"/>
                  </a:lnTo>
                  <a:lnTo>
                    <a:pt x="18" y="120"/>
                  </a:lnTo>
                  <a:lnTo>
                    <a:pt x="23" y="132"/>
                  </a:lnTo>
                  <a:lnTo>
                    <a:pt x="31" y="145"/>
                  </a:lnTo>
                  <a:lnTo>
                    <a:pt x="39" y="155"/>
                  </a:lnTo>
                  <a:lnTo>
                    <a:pt x="50" y="163"/>
                  </a:lnTo>
                  <a:lnTo>
                    <a:pt x="60" y="169"/>
                  </a:lnTo>
                  <a:lnTo>
                    <a:pt x="72" y="173"/>
                  </a:lnTo>
                  <a:lnTo>
                    <a:pt x="82" y="173"/>
                  </a:lnTo>
                  <a:lnTo>
                    <a:pt x="93" y="175"/>
                  </a:lnTo>
                  <a:lnTo>
                    <a:pt x="93" y="173"/>
                  </a:lnTo>
                  <a:lnTo>
                    <a:pt x="82" y="171"/>
                  </a:lnTo>
                  <a:lnTo>
                    <a:pt x="70" y="167"/>
                  </a:lnTo>
                  <a:lnTo>
                    <a:pt x="60" y="161"/>
                  </a:lnTo>
                  <a:lnTo>
                    <a:pt x="50" y="155"/>
                  </a:lnTo>
                  <a:lnTo>
                    <a:pt x="39" y="145"/>
                  </a:lnTo>
                  <a:lnTo>
                    <a:pt x="31" y="134"/>
                  </a:lnTo>
                  <a:lnTo>
                    <a:pt x="23" y="120"/>
                  </a:lnTo>
                  <a:lnTo>
                    <a:pt x="18" y="107"/>
                  </a:lnTo>
                  <a:lnTo>
                    <a:pt x="14" y="97"/>
                  </a:lnTo>
                  <a:lnTo>
                    <a:pt x="12" y="87"/>
                  </a:lnTo>
                  <a:lnTo>
                    <a:pt x="8" y="80"/>
                  </a:lnTo>
                  <a:lnTo>
                    <a:pt x="6" y="70"/>
                  </a:lnTo>
                  <a:close/>
                  <a:moveTo>
                    <a:pt x="114" y="93"/>
                  </a:moveTo>
                  <a:lnTo>
                    <a:pt x="107" y="78"/>
                  </a:lnTo>
                  <a:lnTo>
                    <a:pt x="99" y="64"/>
                  </a:lnTo>
                  <a:lnTo>
                    <a:pt x="87" y="50"/>
                  </a:lnTo>
                  <a:lnTo>
                    <a:pt x="78" y="39"/>
                  </a:lnTo>
                  <a:lnTo>
                    <a:pt x="62" y="27"/>
                  </a:lnTo>
                  <a:lnTo>
                    <a:pt x="50" y="23"/>
                  </a:lnTo>
                  <a:lnTo>
                    <a:pt x="39" y="21"/>
                  </a:lnTo>
                  <a:lnTo>
                    <a:pt x="29" y="23"/>
                  </a:lnTo>
                  <a:lnTo>
                    <a:pt x="18" y="31"/>
                  </a:lnTo>
                  <a:lnTo>
                    <a:pt x="16" y="45"/>
                  </a:lnTo>
                  <a:lnTo>
                    <a:pt x="14" y="52"/>
                  </a:lnTo>
                  <a:lnTo>
                    <a:pt x="14" y="62"/>
                  </a:lnTo>
                  <a:lnTo>
                    <a:pt x="18" y="74"/>
                  </a:lnTo>
                  <a:lnTo>
                    <a:pt x="23" y="85"/>
                  </a:lnTo>
                  <a:lnTo>
                    <a:pt x="29" y="101"/>
                  </a:lnTo>
                  <a:lnTo>
                    <a:pt x="41" y="116"/>
                  </a:lnTo>
                  <a:lnTo>
                    <a:pt x="50" y="128"/>
                  </a:lnTo>
                  <a:lnTo>
                    <a:pt x="64" y="142"/>
                  </a:lnTo>
                  <a:lnTo>
                    <a:pt x="83" y="155"/>
                  </a:lnTo>
                  <a:lnTo>
                    <a:pt x="105" y="155"/>
                  </a:lnTo>
                  <a:lnTo>
                    <a:pt x="114" y="143"/>
                  </a:lnTo>
                  <a:lnTo>
                    <a:pt x="120" y="134"/>
                  </a:lnTo>
                  <a:lnTo>
                    <a:pt x="120" y="124"/>
                  </a:lnTo>
                  <a:lnTo>
                    <a:pt x="120" y="116"/>
                  </a:lnTo>
                  <a:lnTo>
                    <a:pt x="116" y="105"/>
                  </a:lnTo>
                  <a:lnTo>
                    <a:pt x="114" y="93"/>
                  </a:lnTo>
                  <a:close/>
                  <a:moveTo>
                    <a:pt x="12" y="124"/>
                  </a:moveTo>
                  <a:lnTo>
                    <a:pt x="4" y="103"/>
                  </a:lnTo>
                  <a:lnTo>
                    <a:pt x="2" y="83"/>
                  </a:lnTo>
                  <a:lnTo>
                    <a:pt x="0" y="66"/>
                  </a:lnTo>
                  <a:lnTo>
                    <a:pt x="4" y="50"/>
                  </a:lnTo>
                  <a:lnTo>
                    <a:pt x="6" y="33"/>
                  </a:lnTo>
                  <a:lnTo>
                    <a:pt x="14" y="21"/>
                  </a:lnTo>
                  <a:lnTo>
                    <a:pt x="23" y="10"/>
                  </a:lnTo>
                  <a:lnTo>
                    <a:pt x="37" y="4"/>
                  </a:lnTo>
                  <a:lnTo>
                    <a:pt x="49" y="0"/>
                  </a:lnTo>
                  <a:lnTo>
                    <a:pt x="60" y="2"/>
                  </a:lnTo>
                  <a:lnTo>
                    <a:pt x="72" y="4"/>
                  </a:lnTo>
                  <a:lnTo>
                    <a:pt x="85" y="10"/>
                  </a:lnTo>
                  <a:lnTo>
                    <a:pt x="95" y="17"/>
                  </a:lnTo>
                  <a:lnTo>
                    <a:pt x="107" y="29"/>
                  </a:lnTo>
                  <a:lnTo>
                    <a:pt x="114" y="41"/>
                  </a:lnTo>
                  <a:lnTo>
                    <a:pt x="122" y="56"/>
                  </a:lnTo>
                  <a:lnTo>
                    <a:pt x="128" y="74"/>
                  </a:lnTo>
                  <a:lnTo>
                    <a:pt x="130" y="93"/>
                  </a:lnTo>
                  <a:lnTo>
                    <a:pt x="132" y="109"/>
                  </a:lnTo>
                  <a:lnTo>
                    <a:pt x="130" y="128"/>
                  </a:lnTo>
                  <a:lnTo>
                    <a:pt x="126" y="143"/>
                  </a:lnTo>
                  <a:lnTo>
                    <a:pt x="120" y="159"/>
                  </a:lnTo>
                  <a:lnTo>
                    <a:pt x="111" y="169"/>
                  </a:lnTo>
                  <a:lnTo>
                    <a:pt x="99" y="176"/>
                  </a:lnTo>
                  <a:lnTo>
                    <a:pt x="85" y="178"/>
                  </a:lnTo>
                  <a:lnTo>
                    <a:pt x="74" y="178"/>
                  </a:lnTo>
                  <a:lnTo>
                    <a:pt x="62" y="176"/>
                  </a:lnTo>
                  <a:lnTo>
                    <a:pt x="52" y="173"/>
                  </a:lnTo>
                  <a:lnTo>
                    <a:pt x="41" y="161"/>
                  </a:lnTo>
                  <a:lnTo>
                    <a:pt x="29" y="151"/>
                  </a:lnTo>
                  <a:lnTo>
                    <a:pt x="19" y="138"/>
                  </a:lnTo>
                  <a:lnTo>
                    <a:pt x="12" y="124"/>
                  </a:lnTo>
                  <a:close/>
                </a:path>
              </a:pathLst>
            </a:custGeom>
            <a:solidFill>
              <a:srgbClr val="7A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555" name="Freeform 99"/>
            <p:cNvSpPr>
              <a:spLocks noEditPoints="1"/>
            </p:cNvSpPr>
            <p:nvPr/>
          </p:nvSpPr>
          <p:spPr bwMode="auto">
            <a:xfrm>
              <a:off x="2133" y="3214"/>
              <a:ext cx="61" cy="102"/>
            </a:xfrm>
            <a:custGeom>
              <a:avLst/>
              <a:gdLst>
                <a:gd name="T0" fmla="*/ 8 w 122"/>
                <a:gd name="T1" fmla="*/ 30 h 203"/>
                <a:gd name="T2" fmla="*/ 10 w 122"/>
                <a:gd name="T3" fmla="*/ 28 h 203"/>
                <a:gd name="T4" fmla="*/ 11 w 122"/>
                <a:gd name="T5" fmla="*/ 27 h 203"/>
                <a:gd name="T6" fmla="*/ 20 w 122"/>
                <a:gd name="T7" fmla="*/ 27 h 203"/>
                <a:gd name="T8" fmla="*/ 26 w 122"/>
                <a:gd name="T9" fmla="*/ 32 h 203"/>
                <a:gd name="T10" fmla="*/ 26 w 122"/>
                <a:gd name="T11" fmla="*/ 37 h 203"/>
                <a:gd name="T12" fmla="*/ 25 w 122"/>
                <a:gd name="T13" fmla="*/ 42 h 203"/>
                <a:gd name="T14" fmla="*/ 27 w 122"/>
                <a:gd name="T15" fmla="*/ 37 h 203"/>
                <a:gd name="T16" fmla="*/ 26 w 122"/>
                <a:gd name="T17" fmla="*/ 30 h 203"/>
                <a:gd name="T18" fmla="*/ 21 w 122"/>
                <a:gd name="T19" fmla="*/ 25 h 203"/>
                <a:gd name="T20" fmla="*/ 12 w 122"/>
                <a:gd name="T21" fmla="*/ 26 h 203"/>
                <a:gd name="T22" fmla="*/ 10 w 122"/>
                <a:gd name="T23" fmla="*/ 27 h 203"/>
                <a:gd name="T24" fmla="*/ 7 w 122"/>
                <a:gd name="T25" fmla="*/ 29 h 203"/>
                <a:gd name="T26" fmla="*/ 4 w 122"/>
                <a:gd name="T27" fmla="*/ 10 h 203"/>
                <a:gd name="T28" fmla="*/ 2 w 122"/>
                <a:gd name="T29" fmla="*/ 11 h 203"/>
                <a:gd name="T30" fmla="*/ 3 w 122"/>
                <a:gd name="T31" fmla="*/ 11 h 203"/>
                <a:gd name="T32" fmla="*/ 4 w 122"/>
                <a:gd name="T33" fmla="*/ 11 h 203"/>
                <a:gd name="T34" fmla="*/ 13 w 122"/>
                <a:gd name="T35" fmla="*/ 7 h 203"/>
                <a:gd name="T36" fmla="*/ 16 w 122"/>
                <a:gd name="T37" fmla="*/ 6 h 203"/>
                <a:gd name="T38" fmla="*/ 16 w 122"/>
                <a:gd name="T39" fmla="*/ 4 h 203"/>
                <a:gd name="T40" fmla="*/ 15 w 122"/>
                <a:gd name="T41" fmla="*/ 5 h 203"/>
                <a:gd name="T42" fmla="*/ 13 w 122"/>
                <a:gd name="T43" fmla="*/ 6 h 203"/>
                <a:gd name="T44" fmla="*/ 18 w 122"/>
                <a:gd name="T45" fmla="*/ 2 h 203"/>
                <a:gd name="T46" fmla="*/ 18 w 122"/>
                <a:gd name="T47" fmla="*/ 8 h 203"/>
                <a:gd name="T48" fmla="*/ 17 w 122"/>
                <a:gd name="T49" fmla="*/ 9 h 203"/>
                <a:gd name="T50" fmla="*/ 6 w 122"/>
                <a:gd name="T51" fmla="*/ 14 h 203"/>
                <a:gd name="T52" fmla="*/ 4 w 122"/>
                <a:gd name="T53" fmla="*/ 16 h 203"/>
                <a:gd name="T54" fmla="*/ 4 w 122"/>
                <a:gd name="T55" fmla="*/ 18 h 203"/>
                <a:gd name="T56" fmla="*/ 6 w 122"/>
                <a:gd name="T57" fmla="*/ 23 h 203"/>
                <a:gd name="T58" fmla="*/ 6 w 122"/>
                <a:gd name="T59" fmla="*/ 24 h 203"/>
                <a:gd name="T60" fmla="*/ 7 w 122"/>
                <a:gd name="T61" fmla="*/ 25 h 203"/>
                <a:gd name="T62" fmla="*/ 9 w 122"/>
                <a:gd name="T63" fmla="*/ 23 h 203"/>
                <a:gd name="T64" fmla="*/ 12 w 122"/>
                <a:gd name="T65" fmla="*/ 22 h 203"/>
                <a:gd name="T66" fmla="*/ 18 w 122"/>
                <a:gd name="T67" fmla="*/ 20 h 203"/>
                <a:gd name="T68" fmla="*/ 23 w 122"/>
                <a:gd name="T69" fmla="*/ 20 h 203"/>
                <a:gd name="T70" fmla="*/ 26 w 122"/>
                <a:gd name="T71" fmla="*/ 23 h 203"/>
                <a:gd name="T72" fmla="*/ 30 w 122"/>
                <a:gd name="T73" fmla="*/ 28 h 203"/>
                <a:gd name="T74" fmla="*/ 31 w 122"/>
                <a:gd name="T75" fmla="*/ 34 h 203"/>
                <a:gd name="T76" fmla="*/ 30 w 122"/>
                <a:gd name="T77" fmla="*/ 41 h 203"/>
                <a:gd name="T78" fmla="*/ 26 w 122"/>
                <a:gd name="T79" fmla="*/ 46 h 203"/>
                <a:gd name="T80" fmla="*/ 20 w 122"/>
                <a:gd name="T81" fmla="*/ 50 h 203"/>
                <a:gd name="T82" fmla="*/ 12 w 122"/>
                <a:gd name="T83" fmla="*/ 51 h 203"/>
                <a:gd name="T84" fmla="*/ 9 w 122"/>
                <a:gd name="T85" fmla="*/ 51 h 203"/>
                <a:gd name="T86" fmla="*/ 9 w 122"/>
                <a:gd name="T87" fmla="*/ 49 h 203"/>
                <a:gd name="T88" fmla="*/ 10 w 122"/>
                <a:gd name="T89" fmla="*/ 49 h 203"/>
                <a:gd name="T90" fmla="*/ 15 w 122"/>
                <a:gd name="T91" fmla="*/ 48 h 203"/>
                <a:gd name="T92" fmla="*/ 21 w 122"/>
                <a:gd name="T93" fmla="*/ 45 h 203"/>
                <a:gd name="T94" fmla="*/ 25 w 122"/>
                <a:gd name="T95" fmla="*/ 37 h 203"/>
                <a:gd name="T96" fmla="*/ 22 w 122"/>
                <a:gd name="T97" fmla="*/ 29 h 203"/>
                <a:gd name="T98" fmla="*/ 15 w 122"/>
                <a:gd name="T99" fmla="*/ 27 h 203"/>
                <a:gd name="T100" fmla="*/ 10 w 122"/>
                <a:gd name="T101" fmla="*/ 29 h 203"/>
                <a:gd name="T102" fmla="*/ 7 w 122"/>
                <a:gd name="T103" fmla="*/ 31 h 203"/>
                <a:gd name="T104" fmla="*/ 6 w 122"/>
                <a:gd name="T105" fmla="*/ 31 h 203"/>
                <a:gd name="T106" fmla="*/ 5 w 122"/>
                <a:gd name="T107" fmla="*/ 31 h 203"/>
                <a:gd name="T108" fmla="*/ 5 w 122"/>
                <a:gd name="T109" fmla="*/ 30 h 203"/>
                <a:gd name="T110" fmla="*/ 1 w 122"/>
                <a:gd name="T111" fmla="*/ 12 h 203"/>
                <a:gd name="T112" fmla="*/ 1 w 122"/>
                <a:gd name="T113" fmla="*/ 10 h 203"/>
                <a:gd name="T114" fmla="*/ 12 w 122"/>
                <a:gd name="T115" fmla="*/ 5 h 203"/>
                <a:gd name="T116" fmla="*/ 16 w 122"/>
                <a:gd name="T117" fmla="*/ 2 h 203"/>
                <a:gd name="T118" fmla="*/ 17 w 122"/>
                <a:gd name="T119" fmla="*/ 0 h 203"/>
                <a:gd name="T120" fmla="*/ 18 w 122"/>
                <a:gd name="T121" fmla="*/ 1 h 203"/>
                <a:gd name="T122" fmla="*/ 18 w 122"/>
                <a:gd name="T123" fmla="*/ 2 h 203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22"/>
                <a:gd name="T187" fmla="*/ 0 h 203"/>
                <a:gd name="T188" fmla="*/ 122 w 122"/>
                <a:gd name="T189" fmla="*/ 203 h 203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22" h="203">
                  <a:moveTo>
                    <a:pt x="25" y="114"/>
                  </a:moveTo>
                  <a:lnTo>
                    <a:pt x="29" y="118"/>
                  </a:lnTo>
                  <a:lnTo>
                    <a:pt x="33" y="112"/>
                  </a:lnTo>
                  <a:lnTo>
                    <a:pt x="37" y="112"/>
                  </a:lnTo>
                  <a:lnTo>
                    <a:pt x="40" y="108"/>
                  </a:lnTo>
                  <a:lnTo>
                    <a:pt x="44" y="106"/>
                  </a:lnTo>
                  <a:lnTo>
                    <a:pt x="62" y="101"/>
                  </a:lnTo>
                  <a:lnTo>
                    <a:pt x="77" y="105"/>
                  </a:lnTo>
                  <a:lnTo>
                    <a:pt x="91" y="112"/>
                  </a:lnTo>
                  <a:lnTo>
                    <a:pt x="101" y="126"/>
                  </a:lnTo>
                  <a:lnTo>
                    <a:pt x="102" y="136"/>
                  </a:lnTo>
                  <a:lnTo>
                    <a:pt x="104" y="147"/>
                  </a:lnTo>
                  <a:lnTo>
                    <a:pt x="101" y="157"/>
                  </a:lnTo>
                  <a:lnTo>
                    <a:pt x="99" y="167"/>
                  </a:lnTo>
                  <a:lnTo>
                    <a:pt x="104" y="155"/>
                  </a:lnTo>
                  <a:lnTo>
                    <a:pt x="106" y="145"/>
                  </a:lnTo>
                  <a:lnTo>
                    <a:pt x="106" y="132"/>
                  </a:lnTo>
                  <a:lnTo>
                    <a:pt x="104" y="120"/>
                  </a:lnTo>
                  <a:lnTo>
                    <a:pt x="95" y="106"/>
                  </a:lnTo>
                  <a:lnTo>
                    <a:pt x="83" y="99"/>
                  </a:lnTo>
                  <a:lnTo>
                    <a:pt x="66" y="97"/>
                  </a:lnTo>
                  <a:lnTo>
                    <a:pt x="48" y="101"/>
                  </a:lnTo>
                  <a:lnTo>
                    <a:pt x="42" y="103"/>
                  </a:lnTo>
                  <a:lnTo>
                    <a:pt x="37" y="106"/>
                  </a:lnTo>
                  <a:lnTo>
                    <a:pt x="31" y="110"/>
                  </a:lnTo>
                  <a:lnTo>
                    <a:pt x="25" y="114"/>
                  </a:lnTo>
                  <a:close/>
                  <a:moveTo>
                    <a:pt x="15" y="37"/>
                  </a:moveTo>
                  <a:lnTo>
                    <a:pt x="13" y="37"/>
                  </a:lnTo>
                  <a:lnTo>
                    <a:pt x="9" y="39"/>
                  </a:lnTo>
                  <a:lnTo>
                    <a:pt x="7" y="41"/>
                  </a:lnTo>
                  <a:lnTo>
                    <a:pt x="9" y="42"/>
                  </a:lnTo>
                  <a:lnTo>
                    <a:pt x="9" y="44"/>
                  </a:lnTo>
                  <a:lnTo>
                    <a:pt x="11" y="44"/>
                  </a:lnTo>
                  <a:lnTo>
                    <a:pt x="13" y="44"/>
                  </a:lnTo>
                  <a:lnTo>
                    <a:pt x="13" y="42"/>
                  </a:lnTo>
                  <a:lnTo>
                    <a:pt x="52" y="27"/>
                  </a:lnTo>
                  <a:lnTo>
                    <a:pt x="58" y="23"/>
                  </a:lnTo>
                  <a:lnTo>
                    <a:pt x="62" y="21"/>
                  </a:lnTo>
                  <a:lnTo>
                    <a:pt x="62" y="15"/>
                  </a:lnTo>
                  <a:lnTo>
                    <a:pt x="64" y="13"/>
                  </a:lnTo>
                  <a:lnTo>
                    <a:pt x="60" y="13"/>
                  </a:lnTo>
                  <a:lnTo>
                    <a:pt x="58" y="17"/>
                  </a:lnTo>
                  <a:lnTo>
                    <a:pt x="56" y="17"/>
                  </a:lnTo>
                  <a:lnTo>
                    <a:pt x="52" y="21"/>
                  </a:lnTo>
                  <a:lnTo>
                    <a:pt x="15" y="37"/>
                  </a:lnTo>
                  <a:close/>
                  <a:moveTo>
                    <a:pt x="69" y="8"/>
                  </a:moveTo>
                  <a:lnTo>
                    <a:pt x="71" y="27"/>
                  </a:lnTo>
                  <a:lnTo>
                    <a:pt x="71" y="29"/>
                  </a:lnTo>
                  <a:lnTo>
                    <a:pt x="71" y="35"/>
                  </a:lnTo>
                  <a:lnTo>
                    <a:pt x="68" y="35"/>
                  </a:lnTo>
                  <a:lnTo>
                    <a:pt x="64" y="41"/>
                  </a:lnTo>
                  <a:lnTo>
                    <a:pt x="21" y="56"/>
                  </a:lnTo>
                  <a:lnTo>
                    <a:pt x="17" y="58"/>
                  </a:lnTo>
                  <a:lnTo>
                    <a:pt x="15" y="62"/>
                  </a:lnTo>
                  <a:lnTo>
                    <a:pt x="15" y="64"/>
                  </a:lnTo>
                  <a:lnTo>
                    <a:pt x="15" y="70"/>
                  </a:lnTo>
                  <a:lnTo>
                    <a:pt x="21" y="89"/>
                  </a:lnTo>
                  <a:lnTo>
                    <a:pt x="21" y="91"/>
                  </a:lnTo>
                  <a:lnTo>
                    <a:pt x="23" y="93"/>
                  </a:lnTo>
                  <a:lnTo>
                    <a:pt x="23" y="95"/>
                  </a:lnTo>
                  <a:lnTo>
                    <a:pt x="23" y="97"/>
                  </a:lnTo>
                  <a:lnTo>
                    <a:pt x="25" y="97"/>
                  </a:lnTo>
                  <a:lnTo>
                    <a:pt x="27" y="93"/>
                  </a:lnTo>
                  <a:lnTo>
                    <a:pt x="35" y="91"/>
                  </a:lnTo>
                  <a:lnTo>
                    <a:pt x="40" y="87"/>
                  </a:lnTo>
                  <a:lnTo>
                    <a:pt x="48" y="85"/>
                  </a:lnTo>
                  <a:lnTo>
                    <a:pt x="58" y="79"/>
                  </a:lnTo>
                  <a:lnTo>
                    <a:pt x="69" y="77"/>
                  </a:lnTo>
                  <a:lnTo>
                    <a:pt x="79" y="77"/>
                  </a:lnTo>
                  <a:lnTo>
                    <a:pt x="91" y="79"/>
                  </a:lnTo>
                  <a:lnTo>
                    <a:pt x="97" y="83"/>
                  </a:lnTo>
                  <a:lnTo>
                    <a:pt x="104" y="89"/>
                  </a:lnTo>
                  <a:lnTo>
                    <a:pt x="110" y="97"/>
                  </a:lnTo>
                  <a:lnTo>
                    <a:pt x="118" y="110"/>
                  </a:lnTo>
                  <a:lnTo>
                    <a:pt x="120" y="122"/>
                  </a:lnTo>
                  <a:lnTo>
                    <a:pt x="122" y="134"/>
                  </a:lnTo>
                  <a:lnTo>
                    <a:pt x="120" y="145"/>
                  </a:lnTo>
                  <a:lnTo>
                    <a:pt x="118" y="161"/>
                  </a:lnTo>
                  <a:lnTo>
                    <a:pt x="110" y="170"/>
                  </a:lnTo>
                  <a:lnTo>
                    <a:pt x="101" y="182"/>
                  </a:lnTo>
                  <a:lnTo>
                    <a:pt x="89" y="190"/>
                  </a:lnTo>
                  <a:lnTo>
                    <a:pt x="77" y="200"/>
                  </a:lnTo>
                  <a:lnTo>
                    <a:pt x="62" y="201"/>
                  </a:lnTo>
                  <a:lnTo>
                    <a:pt x="48" y="203"/>
                  </a:lnTo>
                  <a:lnTo>
                    <a:pt x="38" y="201"/>
                  </a:lnTo>
                  <a:lnTo>
                    <a:pt x="35" y="201"/>
                  </a:lnTo>
                  <a:lnTo>
                    <a:pt x="35" y="200"/>
                  </a:lnTo>
                  <a:lnTo>
                    <a:pt x="35" y="196"/>
                  </a:lnTo>
                  <a:lnTo>
                    <a:pt x="37" y="196"/>
                  </a:lnTo>
                  <a:lnTo>
                    <a:pt x="38" y="196"/>
                  </a:lnTo>
                  <a:lnTo>
                    <a:pt x="48" y="196"/>
                  </a:lnTo>
                  <a:lnTo>
                    <a:pt x="58" y="192"/>
                  </a:lnTo>
                  <a:lnTo>
                    <a:pt x="66" y="190"/>
                  </a:lnTo>
                  <a:lnTo>
                    <a:pt x="83" y="178"/>
                  </a:lnTo>
                  <a:lnTo>
                    <a:pt x="97" y="163"/>
                  </a:lnTo>
                  <a:lnTo>
                    <a:pt x="99" y="147"/>
                  </a:lnTo>
                  <a:lnTo>
                    <a:pt x="97" y="132"/>
                  </a:lnTo>
                  <a:lnTo>
                    <a:pt x="87" y="116"/>
                  </a:lnTo>
                  <a:lnTo>
                    <a:pt x="77" y="110"/>
                  </a:lnTo>
                  <a:lnTo>
                    <a:pt x="60" y="106"/>
                  </a:lnTo>
                  <a:lnTo>
                    <a:pt x="44" y="112"/>
                  </a:lnTo>
                  <a:lnTo>
                    <a:pt x="37" y="116"/>
                  </a:lnTo>
                  <a:lnTo>
                    <a:pt x="29" y="120"/>
                  </a:lnTo>
                  <a:lnTo>
                    <a:pt x="25" y="122"/>
                  </a:lnTo>
                  <a:lnTo>
                    <a:pt x="25" y="124"/>
                  </a:lnTo>
                  <a:lnTo>
                    <a:pt x="23" y="124"/>
                  </a:lnTo>
                  <a:lnTo>
                    <a:pt x="21" y="124"/>
                  </a:lnTo>
                  <a:lnTo>
                    <a:pt x="19" y="122"/>
                  </a:lnTo>
                  <a:lnTo>
                    <a:pt x="17" y="120"/>
                  </a:lnTo>
                  <a:lnTo>
                    <a:pt x="17" y="118"/>
                  </a:lnTo>
                  <a:lnTo>
                    <a:pt x="17" y="114"/>
                  </a:lnTo>
                  <a:lnTo>
                    <a:pt x="2" y="48"/>
                  </a:lnTo>
                  <a:lnTo>
                    <a:pt x="0" y="41"/>
                  </a:lnTo>
                  <a:lnTo>
                    <a:pt x="2" y="37"/>
                  </a:lnTo>
                  <a:lnTo>
                    <a:pt x="7" y="35"/>
                  </a:lnTo>
                  <a:lnTo>
                    <a:pt x="48" y="17"/>
                  </a:lnTo>
                  <a:lnTo>
                    <a:pt x="56" y="11"/>
                  </a:lnTo>
                  <a:lnTo>
                    <a:pt x="62" y="8"/>
                  </a:lnTo>
                  <a:lnTo>
                    <a:pt x="64" y="0"/>
                  </a:lnTo>
                  <a:lnTo>
                    <a:pt x="66" y="0"/>
                  </a:lnTo>
                  <a:lnTo>
                    <a:pt x="69" y="0"/>
                  </a:lnTo>
                  <a:lnTo>
                    <a:pt x="69" y="2"/>
                  </a:lnTo>
                  <a:lnTo>
                    <a:pt x="69" y="4"/>
                  </a:lnTo>
                  <a:lnTo>
                    <a:pt x="69" y="8"/>
                  </a:lnTo>
                  <a:close/>
                </a:path>
              </a:pathLst>
            </a:custGeom>
            <a:solidFill>
              <a:srgbClr val="7A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556" name="Freeform 100"/>
            <p:cNvSpPr>
              <a:spLocks noEditPoints="1"/>
            </p:cNvSpPr>
            <p:nvPr/>
          </p:nvSpPr>
          <p:spPr bwMode="auto">
            <a:xfrm>
              <a:off x="2530" y="3057"/>
              <a:ext cx="67" cy="92"/>
            </a:xfrm>
            <a:custGeom>
              <a:avLst/>
              <a:gdLst>
                <a:gd name="T0" fmla="*/ 7 w 134"/>
                <a:gd name="T1" fmla="*/ 9 h 184"/>
                <a:gd name="T2" fmla="*/ 9 w 134"/>
                <a:gd name="T3" fmla="*/ 11 h 184"/>
                <a:gd name="T4" fmla="*/ 11 w 134"/>
                <a:gd name="T5" fmla="*/ 15 h 184"/>
                <a:gd name="T6" fmla="*/ 19 w 134"/>
                <a:gd name="T7" fmla="*/ 37 h 184"/>
                <a:gd name="T8" fmla="*/ 20 w 134"/>
                <a:gd name="T9" fmla="*/ 40 h 184"/>
                <a:gd name="T10" fmla="*/ 21 w 134"/>
                <a:gd name="T11" fmla="*/ 42 h 184"/>
                <a:gd name="T12" fmla="*/ 21 w 134"/>
                <a:gd name="T13" fmla="*/ 39 h 184"/>
                <a:gd name="T14" fmla="*/ 21 w 134"/>
                <a:gd name="T15" fmla="*/ 34 h 184"/>
                <a:gd name="T16" fmla="*/ 11 w 134"/>
                <a:gd name="T17" fmla="*/ 12 h 184"/>
                <a:gd name="T18" fmla="*/ 8 w 134"/>
                <a:gd name="T19" fmla="*/ 10 h 184"/>
                <a:gd name="T20" fmla="*/ 13 w 134"/>
                <a:gd name="T21" fmla="*/ 7 h 184"/>
                <a:gd name="T22" fmla="*/ 25 w 134"/>
                <a:gd name="T23" fmla="*/ 36 h 184"/>
                <a:gd name="T24" fmla="*/ 27 w 134"/>
                <a:gd name="T25" fmla="*/ 38 h 184"/>
                <a:gd name="T26" fmla="*/ 30 w 134"/>
                <a:gd name="T27" fmla="*/ 38 h 184"/>
                <a:gd name="T28" fmla="*/ 33 w 134"/>
                <a:gd name="T29" fmla="*/ 37 h 184"/>
                <a:gd name="T30" fmla="*/ 34 w 134"/>
                <a:gd name="T31" fmla="*/ 38 h 184"/>
                <a:gd name="T32" fmla="*/ 33 w 134"/>
                <a:gd name="T33" fmla="*/ 39 h 184"/>
                <a:gd name="T34" fmla="*/ 32 w 134"/>
                <a:gd name="T35" fmla="*/ 40 h 184"/>
                <a:gd name="T36" fmla="*/ 27 w 134"/>
                <a:gd name="T37" fmla="*/ 42 h 184"/>
                <a:gd name="T38" fmla="*/ 20 w 134"/>
                <a:gd name="T39" fmla="*/ 44 h 184"/>
                <a:gd name="T40" fmla="*/ 16 w 134"/>
                <a:gd name="T41" fmla="*/ 46 h 184"/>
                <a:gd name="T42" fmla="*/ 15 w 134"/>
                <a:gd name="T43" fmla="*/ 46 h 184"/>
                <a:gd name="T44" fmla="*/ 14 w 134"/>
                <a:gd name="T45" fmla="*/ 44 h 184"/>
                <a:gd name="T46" fmla="*/ 17 w 134"/>
                <a:gd name="T47" fmla="*/ 43 h 184"/>
                <a:gd name="T48" fmla="*/ 18 w 134"/>
                <a:gd name="T49" fmla="*/ 41 h 184"/>
                <a:gd name="T50" fmla="*/ 18 w 134"/>
                <a:gd name="T51" fmla="*/ 39 h 184"/>
                <a:gd name="T52" fmla="*/ 9 w 134"/>
                <a:gd name="T53" fmla="*/ 13 h 184"/>
                <a:gd name="T54" fmla="*/ 7 w 134"/>
                <a:gd name="T55" fmla="*/ 10 h 184"/>
                <a:gd name="T56" fmla="*/ 5 w 134"/>
                <a:gd name="T57" fmla="*/ 10 h 184"/>
                <a:gd name="T58" fmla="*/ 3 w 134"/>
                <a:gd name="T59" fmla="*/ 12 h 184"/>
                <a:gd name="T60" fmla="*/ 2 w 134"/>
                <a:gd name="T61" fmla="*/ 13 h 184"/>
                <a:gd name="T62" fmla="*/ 1 w 134"/>
                <a:gd name="T63" fmla="*/ 12 h 184"/>
                <a:gd name="T64" fmla="*/ 1 w 134"/>
                <a:gd name="T65" fmla="*/ 11 h 184"/>
                <a:gd name="T66" fmla="*/ 5 w 134"/>
                <a:gd name="T67" fmla="*/ 8 h 184"/>
                <a:gd name="T68" fmla="*/ 8 w 134"/>
                <a:gd name="T69" fmla="*/ 5 h 184"/>
                <a:gd name="T70" fmla="*/ 10 w 134"/>
                <a:gd name="T71" fmla="*/ 1 h 184"/>
                <a:gd name="T72" fmla="*/ 11 w 134"/>
                <a:gd name="T73" fmla="*/ 0 h 184"/>
                <a:gd name="T74" fmla="*/ 11 w 134"/>
                <a:gd name="T75" fmla="*/ 2 h 184"/>
                <a:gd name="T76" fmla="*/ 12 w 134"/>
                <a:gd name="T77" fmla="*/ 5 h 18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134"/>
                <a:gd name="T118" fmla="*/ 0 h 184"/>
                <a:gd name="T119" fmla="*/ 134 w 134"/>
                <a:gd name="T120" fmla="*/ 184 h 18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134" h="184">
                  <a:moveTo>
                    <a:pt x="27" y="35"/>
                  </a:moveTo>
                  <a:lnTo>
                    <a:pt x="27" y="35"/>
                  </a:lnTo>
                  <a:lnTo>
                    <a:pt x="29" y="39"/>
                  </a:lnTo>
                  <a:lnTo>
                    <a:pt x="33" y="44"/>
                  </a:lnTo>
                  <a:lnTo>
                    <a:pt x="35" y="48"/>
                  </a:lnTo>
                  <a:lnTo>
                    <a:pt x="41" y="58"/>
                  </a:lnTo>
                  <a:lnTo>
                    <a:pt x="72" y="137"/>
                  </a:lnTo>
                  <a:lnTo>
                    <a:pt x="75" y="147"/>
                  </a:lnTo>
                  <a:lnTo>
                    <a:pt x="81" y="155"/>
                  </a:lnTo>
                  <a:lnTo>
                    <a:pt x="79" y="159"/>
                  </a:lnTo>
                  <a:lnTo>
                    <a:pt x="77" y="165"/>
                  </a:lnTo>
                  <a:lnTo>
                    <a:pt x="81" y="165"/>
                  </a:lnTo>
                  <a:lnTo>
                    <a:pt x="81" y="159"/>
                  </a:lnTo>
                  <a:lnTo>
                    <a:pt x="83" y="155"/>
                  </a:lnTo>
                  <a:lnTo>
                    <a:pt x="81" y="145"/>
                  </a:lnTo>
                  <a:lnTo>
                    <a:pt x="81" y="135"/>
                  </a:lnTo>
                  <a:lnTo>
                    <a:pt x="48" y="62"/>
                  </a:lnTo>
                  <a:lnTo>
                    <a:pt x="41" y="46"/>
                  </a:lnTo>
                  <a:lnTo>
                    <a:pt x="37" y="40"/>
                  </a:lnTo>
                  <a:lnTo>
                    <a:pt x="31" y="37"/>
                  </a:lnTo>
                  <a:lnTo>
                    <a:pt x="27" y="35"/>
                  </a:lnTo>
                  <a:close/>
                  <a:moveTo>
                    <a:pt x="50" y="27"/>
                  </a:moveTo>
                  <a:lnTo>
                    <a:pt x="97" y="132"/>
                  </a:lnTo>
                  <a:lnTo>
                    <a:pt x="99" y="141"/>
                  </a:lnTo>
                  <a:lnTo>
                    <a:pt x="103" y="149"/>
                  </a:lnTo>
                  <a:lnTo>
                    <a:pt x="105" y="149"/>
                  </a:lnTo>
                  <a:lnTo>
                    <a:pt x="112" y="151"/>
                  </a:lnTo>
                  <a:lnTo>
                    <a:pt x="118" y="149"/>
                  </a:lnTo>
                  <a:lnTo>
                    <a:pt x="126" y="149"/>
                  </a:lnTo>
                  <a:lnTo>
                    <a:pt x="130" y="145"/>
                  </a:lnTo>
                  <a:lnTo>
                    <a:pt x="134" y="149"/>
                  </a:lnTo>
                  <a:lnTo>
                    <a:pt x="134" y="151"/>
                  </a:lnTo>
                  <a:lnTo>
                    <a:pt x="134" y="155"/>
                  </a:lnTo>
                  <a:lnTo>
                    <a:pt x="132" y="155"/>
                  </a:lnTo>
                  <a:lnTo>
                    <a:pt x="130" y="157"/>
                  </a:lnTo>
                  <a:lnTo>
                    <a:pt x="126" y="157"/>
                  </a:lnTo>
                  <a:lnTo>
                    <a:pt x="116" y="163"/>
                  </a:lnTo>
                  <a:lnTo>
                    <a:pt x="105" y="166"/>
                  </a:lnTo>
                  <a:lnTo>
                    <a:pt x="93" y="170"/>
                  </a:lnTo>
                  <a:lnTo>
                    <a:pt x="79" y="176"/>
                  </a:lnTo>
                  <a:lnTo>
                    <a:pt x="64" y="184"/>
                  </a:lnTo>
                  <a:lnTo>
                    <a:pt x="62" y="184"/>
                  </a:lnTo>
                  <a:lnTo>
                    <a:pt x="60" y="184"/>
                  </a:lnTo>
                  <a:lnTo>
                    <a:pt x="58" y="184"/>
                  </a:lnTo>
                  <a:lnTo>
                    <a:pt x="58" y="182"/>
                  </a:lnTo>
                  <a:lnTo>
                    <a:pt x="56" y="176"/>
                  </a:lnTo>
                  <a:lnTo>
                    <a:pt x="62" y="172"/>
                  </a:lnTo>
                  <a:lnTo>
                    <a:pt x="66" y="170"/>
                  </a:lnTo>
                  <a:lnTo>
                    <a:pt x="70" y="168"/>
                  </a:lnTo>
                  <a:lnTo>
                    <a:pt x="72" y="163"/>
                  </a:lnTo>
                  <a:lnTo>
                    <a:pt x="75" y="159"/>
                  </a:lnTo>
                  <a:lnTo>
                    <a:pt x="72" y="153"/>
                  </a:lnTo>
                  <a:lnTo>
                    <a:pt x="70" y="143"/>
                  </a:lnTo>
                  <a:lnTo>
                    <a:pt x="33" y="52"/>
                  </a:lnTo>
                  <a:lnTo>
                    <a:pt x="27" y="44"/>
                  </a:lnTo>
                  <a:lnTo>
                    <a:pt x="27" y="40"/>
                  </a:lnTo>
                  <a:lnTo>
                    <a:pt x="21" y="40"/>
                  </a:lnTo>
                  <a:lnTo>
                    <a:pt x="19" y="40"/>
                  </a:lnTo>
                  <a:lnTo>
                    <a:pt x="13" y="42"/>
                  </a:lnTo>
                  <a:lnTo>
                    <a:pt x="10" y="46"/>
                  </a:lnTo>
                  <a:lnTo>
                    <a:pt x="6" y="48"/>
                  </a:lnTo>
                  <a:lnTo>
                    <a:pt x="6" y="52"/>
                  </a:lnTo>
                  <a:lnTo>
                    <a:pt x="4" y="50"/>
                  </a:lnTo>
                  <a:lnTo>
                    <a:pt x="2" y="48"/>
                  </a:lnTo>
                  <a:lnTo>
                    <a:pt x="0" y="46"/>
                  </a:lnTo>
                  <a:lnTo>
                    <a:pt x="2" y="42"/>
                  </a:lnTo>
                  <a:lnTo>
                    <a:pt x="10" y="35"/>
                  </a:lnTo>
                  <a:lnTo>
                    <a:pt x="17" y="29"/>
                  </a:lnTo>
                  <a:lnTo>
                    <a:pt x="23" y="25"/>
                  </a:lnTo>
                  <a:lnTo>
                    <a:pt x="29" y="17"/>
                  </a:lnTo>
                  <a:lnTo>
                    <a:pt x="35" y="11"/>
                  </a:lnTo>
                  <a:lnTo>
                    <a:pt x="37" y="2"/>
                  </a:lnTo>
                  <a:lnTo>
                    <a:pt x="41" y="0"/>
                  </a:lnTo>
                  <a:lnTo>
                    <a:pt x="42" y="0"/>
                  </a:lnTo>
                  <a:lnTo>
                    <a:pt x="42" y="2"/>
                  </a:lnTo>
                  <a:lnTo>
                    <a:pt x="44" y="6"/>
                  </a:lnTo>
                  <a:lnTo>
                    <a:pt x="44" y="9"/>
                  </a:lnTo>
                  <a:lnTo>
                    <a:pt x="46" y="17"/>
                  </a:lnTo>
                  <a:lnTo>
                    <a:pt x="50" y="27"/>
                  </a:lnTo>
                  <a:close/>
                </a:path>
              </a:pathLst>
            </a:custGeom>
            <a:solidFill>
              <a:srgbClr val="7A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557" name="Freeform 101"/>
            <p:cNvSpPr>
              <a:spLocks noEditPoints="1"/>
            </p:cNvSpPr>
            <p:nvPr/>
          </p:nvSpPr>
          <p:spPr bwMode="auto">
            <a:xfrm>
              <a:off x="2592" y="3030"/>
              <a:ext cx="66" cy="89"/>
            </a:xfrm>
            <a:custGeom>
              <a:avLst/>
              <a:gdLst>
                <a:gd name="T0" fmla="*/ 9 w 134"/>
                <a:gd name="T1" fmla="*/ 3 h 179"/>
                <a:gd name="T2" fmla="*/ 14 w 134"/>
                <a:gd name="T3" fmla="*/ 5 h 179"/>
                <a:gd name="T4" fmla="*/ 20 w 134"/>
                <a:gd name="T5" fmla="*/ 9 h 179"/>
                <a:gd name="T6" fmla="*/ 25 w 134"/>
                <a:gd name="T7" fmla="*/ 15 h 179"/>
                <a:gd name="T8" fmla="*/ 29 w 134"/>
                <a:gd name="T9" fmla="*/ 22 h 179"/>
                <a:gd name="T10" fmla="*/ 29 w 134"/>
                <a:gd name="T11" fmla="*/ 23 h 179"/>
                <a:gd name="T12" fmla="*/ 30 w 134"/>
                <a:gd name="T13" fmla="*/ 25 h 179"/>
                <a:gd name="T14" fmla="*/ 29 w 134"/>
                <a:gd name="T15" fmla="*/ 22 h 179"/>
                <a:gd name="T16" fmla="*/ 28 w 134"/>
                <a:gd name="T17" fmla="*/ 19 h 179"/>
                <a:gd name="T18" fmla="*/ 24 w 134"/>
                <a:gd name="T19" fmla="*/ 11 h 179"/>
                <a:gd name="T20" fmla="*/ 20 w 134"/>
                <a:gd name="T21" fmla="*/ 7 h 179"/>
                <a:gd name="T22" fmla="*/ 14 w 134"/>
                <a:gd name="T23" fmla="*/ 4 h 179"/>
                <a:gd name="T24" fmla="*/ 9 w 134"/>
                <a:gd name="T25" fmla="*/ 3 h 179"/>
                <a:gd name="T26" fmla="*/ 2 w 134"/>
                <a:gd name="T27" fmla="*/ 17 h 179"/>
                <a:gd name="T28" fmla="*/ 2 w 134"/>
                <a:gd name="T29" fmla="*/ 22 h 179"/>
                <a:gd name="T30" fmla="*/ 5 w 134"/>
                <a:gd name="T31" fmla="*/ 30 h 179"/>
                <a:gd name="T32" fmla="*/ 8 w 134"/>
                <a:gd name="T33" fmla="*/ 36 h 179"/>
                <a:gd name="T34" fmla="*/ 13 w 134"/>
                <a:gd name="T35" fmla="*/ 40 h 179"/>
                <a:gd name="T36" fmla="*/ 17 w 134"/>
                <a:gd name="T37" fmla="*/ 43 h 179"/>
                <a:gd name="T38" fmla="*/ 23 w 134"/>
                <a:gd name="T39" fmla="*/ 43 h 179"/>
                <a:gd name="T40" fmla="*/ 20 w 134"/>
                <a:gd name="T41" fmla="*/ 42 h 179"/>
                <a:gd name="T42" fmla="*/ 15 w 134"/>
                <a:gd name="T43" fmla="*/ 39 h 179"/>
                <a:gd name="T44" fmla="*/ 10 w 134"/>
                <a:gd name="T45" fmla="*/ 36 h 179"/>
                <a:gd name="T46" fmla="*/ 5 w 134"/>
                <a:gd name="T47" fmla="*/ 30 h 179"/>
                <a:gd name="T48" fmla="*/ 3 w 134"/>
                <a:gd name="T49" fmla="*/ 24 h 179"/>
                <a:gd name="T50" fmla="*/ 2 w 134"/>
                <a:gd name="T51" fmla="*/ 19 h 179"/>
                <a:gd name="T52" fmla="*/ 28 w 134"/>
                <a:gd name="T53" fmla="*/ 23 h 179"/>
                <a:gd name="T54" fmla="*/ 24 w 134"/>
                <a:gd name="T55" fmla="*/ 16 h 179"/>
                <a:gd name="T56" fmla="*/ 19 w 134"/>
                <a:gd name="T57" fmla="*/ 9 h 179"/>
                <a:gd name="T58" fmla="*/ 13 w 134"/>
                <a:gd name="T59" fmla="*/ 6 h 179"/>
                <a:gd name="T60" fmla="*/ 7 w 134"/>
                <a:gd name="T61" fmla="*/ 6 h 179"/>
                <a:gd name="T62" fmla="*/ 4 w 134"/>
                <a:gd name="T63" fmla="*/ 11 h 179"/>
                <a:gd name="T64" fmla="*/ 4 w 134"/>
                <a:gd name="T65" fmla="*/ 15 h 179"/>
                <a:gd name="T66" fmla="*/ 5 w 134"/>
                <a:gd name="T67" fmla="*/ 21 h 179"/>
                <a:gd name="T68" fmla="*/ 10 w 134"/>
                <a:gd name="T69" fmla="*/ 29 h 179"/>
                <a:gd name="T70" fmla="*/ 16 w 134"/>
                <a:gd name="T71" fmla="*/ 35 h 179"/>
                <a:gd name="T72" fmla="*/ 21 w 134"/>
                <a:gd name="T73" fmla="*/ 39 h 179"/>
                <a:gd name="T74" fmla="*/ 26 w 134"/>
                <a:gd name="T75" fmla="*/ 39 h 179"/>
                <a:gd name="T76" fmla="*/ 30 w 134"/>
                <a:gd name="T77" fmla="*/ 33 h 179"/>
                <a:gd name="T78" fmla="*/ 29 w 134"/>
                <a:gd name="T79" fmla="*/ 28 h 179"/>
                <a:gd name="T80" fmla="*/ 28 w 134"/>
                <a:gd name="T81" fmla="*/ 23 h 179"/>
                <a:gd name="T82" fmla="*/ 1 w 134"/>
                <a:gd name="T83" fmla="*/ 25 h 179"/>
                <a:gd name="T84" fmla="*/ 0 w 134"/>
                <a:gd name="T85" fmla="*/ 16 h 179"/>
                <a:gd name="T86" fmla="*/ 2 w 134"/>
                <a:gd name="T87" fmla="*/ 8 h 179"/>
                <a:gd name="T88" fmla="*/ 6 w 134"/>
                <a:gd name="T89" fmla="*/ 2 h 179"/>
                <a:gd name="T90" fmla="*/ 12 w 134"/>
                <a:gd name="T91" fmla="*/ 0 h 179"/>
                <a:gd name="T92" fmla="*/ 17 w 134"/>
                <a:gd name="T93" fmla="*/ 1 h 179"/>
                <a:gd name="T94" fmla="*/ 23 w 134"/>
                <a:gd name="T95" fmla="*/ 4 h 179"/>
                <a:gd name="T96" fmla="*/ 28 w 134"/>
                <a:gd name="T97" fmla="*/ 10 h 179"/>
                <a:gd name="T98" fmla="*/ 31 w 134"/>
                <a:gd name="T99" fmla="*/ 18 h 179"/>
                <a:gd name="T100" fmla="*/ 33 w 134"/>
                <a:gd name="T101" fmla="*/ 27 h 179"/>
                <a:gd name="T102" fmla="*/ 31 w 134"/>
                <a:gd name="T103" fmla="*/ 35 h 179"/>
                <a:gd name="T104" fmla="*/ 27 w 134"/>
                <a:gd name="T105" fmla="*/ 41 h 179"/>
                <a:gd name="T106" fmla="*/ 21 w 134"/>
                <a:gd name="T107" fmla="*/ 44 h 179"/>
                <a:gd name="T108" fmla="*/ 16 w 134"/>
                <a:gd name="T109" fmla="*/ 44 h 179"/>
                <a:gd name="T110" fmla="*/ 10 w 134"/>
                <a:gd name="T111" fmla="*/ 40 h 179"/>
                <a:gd name="T112" fmla="*/ 5 w 134"/>
                <a:gd name="T113" fmla="*/ 34 h 179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34"/>
                <a:gd name="T172" fmla="*/ 0 h 179"/>
                <a:gd name="T173" fmla="*/ 134 w 134"/>
                <a:gd name="T174" fmla="*/ 179 h 179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34" h="179">
                  <a:moveTo>
                    <a:pt x="39" y="14"/>
                  </a:moveTo>
                  <a:lnTo>
                    <a:pt x="39" y="14"/>
                  </a:lnTo>
                  <a:lnTo>
                    <a:pt x="48" y="16"/>
                  </a:lnTo>
                  <a:lnTo>
                    <a:pt x="58" y="22"/>
                  </a:lnTo>
                  <a:lnTo>
                    <a:pt x="70" y="28"/>
                  </a:lnTo>
                  <a:lnTo>
                    <a:pt x="83" y="39"/>
                  </a:lnTo>
                  <a:lnTo>
                    <a:pt x="93" y="49"/>
                  </a:lnTo>
                  <a:lnTo>
                    <a:pt x="103" y="61"/>
                  </a:lnTo>
                  <a:lnTo>
                    <a:pt x="111" y="72"/>
                  </a:lnTo>
                  <a:lnTo>
                    <a:pt x="118" y="90"/>
                  </a:lnTo>
                  <a:lnTo>
                    <a:pt x="118" y="92"/>
                  </a:lnTo>
                  <a:lnTo>
                    <a:pt x="120" y="95"/>
                  </a:lnTo>
                  <a:lnTo>
                    <a:pt x="120" y="99"/>
                  </a:lnTo>
                  <a:lnTo>
                    <a:pt x="122" y="103"/>
                  </a:lnTo>
                  <a:lnTo>
                    <a:pt x="120" y="95"/>
                  </a:lnTo>
                  <a:lnTo>
                    <a:pt x="120" y="90"/>
                  </a:lnTo>
                  <a:lnTo>
                    <a:pt x="116" y="82"/>
                  </a:lnTo>
                  <a:lnTo>
                    <a:pt x="114" y="76"/>
                  </a:lnTo>
                  <a:lnTo>
                    <a:pt x="107" y="59"/>
                  </a:lnTo>
                  <a:lnTo>
                    <a:pt x="99" y="47"/>
                  </a:lnTo>
                  <a:lnTo>
                    <a:pt x="91" y="35"/>
                  </a:lnTo>
                  <a:lnTo>
                    <a:pt x="83" y="28"/>
                  </a:lnTo>
                  <a:lnTo>
                    <a:pt x="70" y="20"/>
                  </a:lnTo>
                  <a:lnTo>
                    <a:pt x="58" y="16"/>
                  </a:lnTo>
                  <a:lnTo>
                    <a:pt x="48" y="12"/>
                  </a:lnTo>
                  <a:lnTo>
                    <a:pt x="39" y="14"/>
                  </a:lnTo>
                  <a:close/>
                  <a:moveTo>
                    <a:pt x="8" y="68"/>
                  </a:moveTo>
                  <a:lnTo>
                    <a:pt x="8" y="68"/>
                  </a:lnTo>
                  <a:lnTo>
                    <a:pt x="8" y="78"/>
                  </a:lnTo>
                  <a:lnTo>
                    <a:pt x="10" y="90"/>
                  </a:lnTo>
                  <a:lnTo>
                    <a:pt x="14" y="105"/>
                  </a:lnTo>
                  <a:lnTo>
                    <a:pt x="21" y="121"/>
                  </a:lnTo>
                  <a:lnTo>
                    <a:pt x="25" y="132"/>
                  </a:lnTo>
                  <a:lnTo>
                    <a:pt x="33" y="144"/>
                  </a:lnTo>
                  <a:lnTo>
                    <a:pt x="41" y="154"/>
                  </a:lnTo>
                  <a:lnTo>
                    <a:pt x="52" y="163"/>
                  </a:lnTo>
                  <a:lnTo>
                    <a:pt x="62" y="169"/>
                  </a:lnTo>
                  <a:lnTo>
                    <a:pt x="72" y="173"/>
                  </a:lnTo>
                  <a:lnTo>
                    <a:pt x="83" y="173"/>
                  </a:lnTo>
                  <a:lnTo>
                    <a:pt x="95" y="175"/>
                  </a:lnTo>
                  <a:lnTo>
                    <a:pt x="95" y="171"/>
                  </a:lnTo>
                  <a:lnTo>
                    <a:pt x="81" y="169"/>
                  </a:lnTo>
                  <a:lnTo>
                    <a:pt x="70" y="165"/>
                  </a:lnTo>
                  <a:lnTo>
                    <a:pt x="60" y="159"/>
                  </a:lnTo>
                  <a:lnTo>
                    <a:pt x="50" y="156"/>
                  </a:lnTo>
                  <a:lnTo>
                    <a:pt x="41" y="144"/>
                  </a:lnTo>
                  <a:lnTo>
                    <a:pt x="31" y="134"/>
                  </a:lnTo>
                  <a:lnTo>
                    <a:pt x="23" y="121"/>
                  </a:lnTo>
                  <a:lnTo>
                    <a:pt x="17" y="107"/>
                  </a:lnTo>
                  <a:lnTo>
                    <a:pt x="14" y="97"/>
                  </a:lnTo>
                  <a:lnTo>
                    <a:pt x="12" y="90"/>
                  </a:lnTo>
                  <a:lnTo>
                    <a:pt x="10" y="78"/>
                  </a:lnTo>
                  <a:lnTo>
                    <a:pt x="8" y="68"/>
                  </a:lnTo>
                  <a:close/>
                  <a:moveTo>
                    <a:pt x="114" y="94"/>
                  </a:moveTo>
                  <a:lnTo>
                    <a:pt x="109" y="78"/>
                  </a:lnTo>
                  <a:lnTo>
                    <a:pt x="99" y="64"/>
                  </a:lnTo>
                  <a:lnTo>
                    <a:pt x="87" y="51"/>
                  </a:lnTo>
                  <a:lnTo>
                    <a:pt x="78" y="39"/>
                  </a:lnTo>
                  <a:lnTo>
                    <a:pt x="64" y="28"/>
                  </a:lnTo>
                  <a:lnTo>
                    <a:pt x="52" y="24"/>
                  </a:lnTo>
                  <a:lnTo>
                    <a:pt x="41" y="20"/>
                  </a:lnTo>
                  <a:lnTo>
                    <a:pt x="29" y="24"/>
                  </a:lnTo>
                  <a:lnTo>
                    <a:pt x="19" y="32"/>
                  </a:lnTo>
                  <a:lnTo>
                    <a:pt x="16" y="45"/>
                  </a:lnTo>
                  <a:lnTo>
                    <a:pt x="16" y="51"/>
                  </a:lnTo>
                  <a:lnTo>
                    <a:pt x="16" y="63"/>
                  </a:lnTo>
                  <a:lnTo>
                    <a:pt x="17" y="72"/>
                  </a:lnTo>
                  <a:lnTo>
                    <a:pt x="23" y="86"/>
                  </a:lnTo>
                  <a:lnTo>
                    <a:pt x="29" y="101"/>
                  </a:lnTo>
                  <a:lnTo>
                    <a:pt x="41" y="117"/>
                  </a:lnTo>
                  <a:lnTo>
                    <a:pt x="50" y="128"/>
                  </a:lnTo>
                  <a:lnTo>
                    <a:pt x="64" y="142"/>
                  </a:lnTo>
                  <a:lnTo>
                    <a:pt x="74" y="150"/>
                  </a:lnTo>
                  <a:lnTo>
                    <a:pt x="85" y="156"/>
                  </a:lnTo>
                  <a:lnTo>
                    <a:pt x="95" y="156"/>
                  </a:lnTo>
                  <a:lnTo>
                    <a:pt x="105" y="156"/>
                  </a:lnTo>
                  <a:lnTo>
                    <a:pt x="116" y="146"/>
                  </a:lnTo>
                  <a:lnTo>
                    <a:pt x="122" y="134"/>
                  </a:lnTo>
                  <a:lnTo>
                    <a:pt x="120" y="125"/>
                  </a:lnTo>
                  <a:lnTo>
                    <a:pt x="120" y="115"/>
                  </a:lnTo>
                  <a:lnTo>
                    <a:pt x="116" y="103"/>
                  </a:lnTo>
                  <a:lnTo>
                    <a:pt x="114" y="94"/>
                  </a:lnTo>
                  <a:close/>
                  <a:moveTo>
                    <a:pt x="16" y="123"/>
                  </a:moveTo>
                  <a:lnTo>
                    <a:pt x="6" y="101"/>
                  </a:lnTo>
                  <a:lnTo>
                    <a:pt x="2" y="84"/>
                  </a:lnTo>
                  <a:lnTo>
                    <a:pt x="0" y="66"/>
                  </a:lnTo>
                  <a:lnTo>
                    <a:pt x="4" y="51"/>
                  </a:lnTo>
                  <a:lnTo>
                    <a:pt x="8" y="33"/>
                  </a:lnTo>
                  <a:lnTo>
                    <a:pt x="16" y="22"/>
                  </a:lnTo>
                  <a:lnTo>
                    <a:pt x="25" y="10"/>
                  </a:lnTo>
                  <a:lnTo>
                    <a:pt x="37" y="6"/>
                  </a:lnTo>
                  <a:lnTo>
                    <a:pt x="48" y="0"/>
                  </a:lnTo>
                  <a:lnTo>
                    <a:pt x="60" y="2"/>
                  </a:lnTo>
                  <a:lnTo>
                    <a:pt x="72" y="4"/>
                  </a:lnTo>
                  <a:lnTo>
                    <a:pt x="85" y="10"/>
                  </a:lnTo>
                  <a:lnTo>
                    <a:pt x="95" y="18"/>
                  </a:lnTo>
                  <a:lnTo>
                    <a:pt x="107" y="30"/>
                  </a:lnTo>
                  <a:lnTo>
                    <a:pt x="114" y="41"/>
                  </a:lnTo>
                  <a:lnTo>
                    <a:pt x="122" y="59"/>
                  </a:lnTo>
                  <a:lnTo>
                    <a:pt x="128" y="74"/>
                  </a:lnTo>
                  <a:lnTo>
                    <a:pt x="134" y="94"/>
                  </a:lnTo>
                  <a:lnTo>
                    <a:pt x="134" y="109"/>
                  </a:lnTo>
                  <a:lnTo>
                    <a:pt x="134" y="128"/>
                  </a:lnTo>
                  <a:lnTo>
                    <a:pt x="128" y="142"/>
                  </a:lnTo>
                  <a:lnTo>
                    <a:pt x="120" y="158"/>
                  </a:lnTo>
                  <a:lnTo>
                    <a:pt x="109" y="167"/>
                  </a:lnTo>
                  <a:lnTo>
                    <a:pt x="99" y="177"/>
                  </a:lnTo>
                  <a:lnTo>
                    <a:pt x="87" y="179"/>
                  </a:lnTo>
                  <a:lnTo>
                    <a:pt x="76" y="179"/>
                  </a:lnTo>
                  <a:lnTo>
                    <a:pt x="64" y="177"/>
                  </a:lnTo>
                  <a:lnTo>
                    <a:pt x="52" y="171"/>
                  </a:lnTo>
                  <a:lnTo>
                    <a:pt x="41" y="161"/>
                  </a:lnTo>
                  <a:lnTo>
                    <a:pt x="31" y="150"/>
                  </a:lnTo>
                  <a:lnTo>
                    <a:pt x="21" y="136"/>
                  </a:lnTo>
                  <a:lnTo>
                    <a:pt x="16" y="123"/>
                  </a:lnTo>
                  <a:close/>
                </a:path>
              </a:pathLst>
            </a:custGeom>
            <a:solidFill>
              <a:srgbClr val="7A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558" name="Freeform 102"/>
            <p:cNvSpPr>
              <a:spLocks noEditPoints="1"/>
            </p:cNvSpPr>
            <p:nvPr/>
          </p:nvSpPr>
          <p:spPr bwMode="auto">
            <a:xfrm>
              <a:off x="2935" y="2890"/>
              <a:ext cx="68" cy="91"/>
            </a:xfrm>
            <a:custGeom>
              <a:avLst/>
              <a:gdLst>
                <a:gd name="T0" fmla="*/ 7 w 135"/>
                <a:gd name="T1" fmla="*/ 8 h 183"/>
                <a:gd name="T2" fmla="*/ 9 w 135"/>
                <a:gd name="T3" fmla="*/ 9 h 183"/>
                <a:gd name="T4" fmla="*/ 10 w 135"/>
                <a:gd name="T5" fmla="*/ 14 h 183"/>
                <a:gd name="T6" fmla="*/ 20 w 135"/>
                <a:gd name="T7" fmla="*/ 36 h 183"/>
                <a:gd name="T8" fmla="*/ 20 w 135"/>
                <a:gd name="T9" fmla="*/ 39 h 183"/>
                <a:gd name="T10" fmla="*/ 21 w 135"/>
                <a:gd name="T11" fmla="*/ 40 h 183"/>
                <a:gd name="T12" fmla="*/ 21 w 135"/>
                <a:gd name="T13" fmla="*/ 37 h 183"/>
                <a:gd name="T14" fmla="*/ 20 w 135"/>
                <a:gd name="T15" fmla="*/ 33 h 183"/>
                <a:gd name="T16" fmla="*/ 10 w 135"/>
                <a:gd name="T17" fmla="*/ 10 h 183"/>
                <a:gd name="T18" fmla="*/ 8 w 135"/>
                <a:gd name="T19" fmla="*/ 8 h 183"/>
                <a:gd name="T20" fmla="*/ 13 w 135"/>
                <a:gd name="T21" fmla="*/ 6 h 183"/>
                <a:gd name="T22" fmla="*/ 25 w 135"/>
                <a:gd name="T23" fmla="*/ 34 h 183"/>
                <a:gd name="T24" fmla="*/ 27 w 135"/>
                <a:gd name="T25" fmla="*/ 36 h 183"/>
                <a:gd name="T26" fmla="*/ 30 w 135"/>
                <a:gd name="T27" fmla="*/ 36 h 183"/>
                <a:gd name="T28" fmla="*/ 33 w 135"/>
                <a:gd name="T29" fmla="*/ 35 h 183"/>
                <a:gd name="T30" fmla="*/ 34 w 135"/>
                <a:gd name="T31" fmla="*/ 37 h 183"/>
                <a:gd name="T32" fmla="*/ 33 w 135"/>
                <a:gd name="T33" fmla="*/ 38 h 183"/>
                <a:gd name="T34" fmla="*/ 29 w 135"/>
                <a:gd name="T35" fmla="*/ 39 h 183"/>
                <a:gd name="T36" fmla="*/ 24 w 135"/>
                <a:gd name="T37" fmla="*/ 41 h 183"/>
                <a:gd name="T38" fmla="*/ 16 w 135"/>
                <a:gd name="T39" fmla="*/ 45 h 183"/>
                <a:gd name="T40" fmla="*/ 16 w 135"/>
                <a:gd name="T41" fmla="*/ 45 h 183"/>
                <a:gd name="T42" fmla="*/ 15 w 135"/>
                <a:gd name="T43" fmla="*/ 44 h 183"/>
                <a:gd name="T44" fmla="*/ 15 w 135"/>
                <a:gd name="T45" fmla="*/ 43 h 183"/>
                <a:gd name="T46" fmla="*/ 17 w 135"/>
                <a:gd name="T47" fmla="*/ 41 h 183"/>
                <a:gd name="T48" fmla="*/ 19 w 135"/>
                <a:gd name="T49" fmla="*/ 40 h 183"/>
                <a:gd name="T50" fmla="*/ 19 w 135"/>
                <a:gd name="T51" fmla="*/ 37 h 183"/>
                <a:gd name="T52" fmla="*/ 9 w 135"/>
                <a:gd name="T53" fmla="*/ 12 h 183"/>
                <a:gd name="T54" fmla="*/ 7 w 135"/>
                <a:gd name="T55" fmla="*/ 9 h 183"/>
                <a:gd name="T56" fmla="*/ 5 w 135"/>
                <a:gd name="T57" fmla="*/ 9 h 183"/>
                <a:gd name="T58" fmla="*/ 3 w 135"/>
                <a:gd name="T59" fmla="*/ 10 h 183"/>
                <a:gd name="T60" fmla="*/ 2 w 135"/>
                <a:gd name="T61" fmla="*/ 12 h 183"/>
                <a:gd name="T62" fmla="*/ 1 w 135"/>
                <a:gd name="T63" fmla="*/ 12 h 183"/>
                <a:gd name="T64" fmla="*/ 1 w 135"/>
                <a:gd name="T65" fmla="*/ 9 h 183"/>
                <a:gd name="T66" fmla="*/ 5 w 135"/>
                <a:gd name="T67" fmla="*/ 6 h 183"/>
                <a:gd name="T68" fmla="*/ 8 w 135"/>
                <a:gd name="T69" fmla="*/ 3 h 183"/>
                <a:gd name="T70" fmla="*/ 9 w 135"/>
                <a:gd name="T71" fmla="*/ 0 h 183"/>
                <a:gd name="T72" fmla="*/ 11 w 135"/>
                <a:gd name="T73" fmla="*/ 0 h 183"/>
                <a:gd name="T74" fmla="*/ 12 w 135"/>
                <a:gd name="T75" fmla="*/ 1 h 183"/>
                <a:gd name="T76" fmla="*/ 13 w 135"/>
                <a:gd name="T77" fmla="*/ 6 h 183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135"/>
                <a:gd name="T118" fmla="*/ 0 h 183"/>
                <a:gd name="T119" fmla="*/ 135 w 135"/>
                <a:gd name="T120" fmla="*/ 183 h 183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135" h="183">
                  <a:moveTo>
                    <a:pt x="27" y="35"/>
                  </a:moveTo>
                  <a:lnTo>
                    <a:pt x="27" y="35"/>
                  </a:lnTo>
                  <a:lnTo>
                    <a:pt x="29" y="35"/>
                  </a:lnTo>
                  <a:lnTo>
                    <a:pt x="33" y="39"/>
                  </a:lnTo>
                  <a:lnTo>
                    <a:pt x="34" y="45"/>
                  </a:lnTo>
                  <a:lnTo>
                    <a:pt x="40" y="57"/>
                  </a:lnTo>
                  <a:lnTo>
                    <a:pt x="73" y="134"/>
                  </a:lnTo>
                  <a:lnTo>
                    <a:pt x="77" y="144"/>
                  </a:lnTo>
                  <a:lnTo>
                    <a:pt x="81" y="154"/>
                  </a:lnTo>
                  <a:lnTo>
                    <a:pt x="79" y="157"/>
                  </a:lnTo>
                  <a:lnTo>
                    <a:pt x="77" y="161"/>
                  </a:lnTo>
                  <a:lnTo>
                    <a:pt x="81" y="161"/>
                  </a:lnTo>
                  <a:lnTo>
                    <a:pt x="81" y="155"/>
                  </a:lnTo>
                  <a:lnTo>
                    <a:pt x="83" y="150"/>
                  </a:lnTo>
                  <a:lnTo>
                    <a:pt x="81" y="142"/>
                  </a:lnTo>
                  <a:lnTo>
                    <a:pt x="77" y="132"/>
                  </a:lnTo>
                  <a:lnTo>
                    <a:pt x="48" y="59"/>
                  </a:lnTo>
                  <a:lnTo>
                    <a:pt x="40" y="43"/>
                  </a:lnTo>
                  <a:lnTo>
                    <a:pt x="36" y="37"/>
                  </a:lnTo>
                  <a:lnTo>
                    <a:pt x="31" y="35"/>
                  </a:lnTo>
                  <a:lnTo>
                    <a:pt x="27" y="35"/>
                  </a:lnTo>
                  <a:close/>
                  <a:moveTo>
                    <a:pt x="50" y="24"/>
                  </a:moveTo>
                  <a:lnTo>
                    <a:pt x="97" y="132"/>
                  </a:lnTo>
                  <a:lnTo>
                    <a:pt x="100" y="138"/>
                  </a:lnTo>
                  <a:lnTo>
                    <a:pt x="104" y="146"/>
                  </a:lnTo>
                  <a:lnTo>
                    <a:pt x="106" y="146"/>
                  </a:lnTo>
                  <a:lnTo>
                    <a:pt x="112" y="148"/>
                  </a:lnTo>
                  <a:lnTo>
                    <a:pt x="118" y="146"/>
                  </a:lnTo>
                  <a:lnTo>
                    <a:pt x="126" y="146"/>
                  </a:lnTo>
                  <a:lnTo>
                    <a:pt x="131" y="142"/>
                  </a:lnTo>
                  <a:lnTo>
                    <a:pt x="135" y="148"/>
                  </a:lnTo>
                  <a:lnTo>
                    <a:pt x="135" y="150"/>
                  </a:lnTo>
                  <a:lnTo>
                    <a:pt x="131" y="152"/>
                  </a:lnTo>
                  <a:lnTo>
                    <a:pt x="129" y="154"/>
                  </a:lnTo>
                  <a:lnTo>
                    <a:pt x="126" y="154"/>
                  </a:lnTo>
                  <a:lnTo>
                    <a:pt x="116" y="159"/>
                  </a:lnTo>
                  <a:lnTo>
                    <a:pt x="104" y="161"/>
                  </a:lnTo>
                  <a:lnTo>
                    <a:pt x="95" y="167"/>
                  </a:lnTo>
                  <a:lnTo>
                    <a:pt x="79" y="173"/>
                  </a:lnTo>
                  <a:lnTo>
                    <a:pt x="64" y="181"/>
                  </a:lnTo>
                  <a:lnTo>
                    <a:pt x="62" y="181"/>
                  </a:lnTo>
                  <a:lnTo>
                    <a:pt x="62" y="183"/>
                  </a:lnTo>
                  <a:lnTo>
                    <a:pt x="60" y="183"/>
                  </a:lnTo>
                  <a:lnTo>
                    <a:pt x="60" y="179"/>
                  </a:lnTo>
                  <a:lnTo>
                    <a:pt x="60" y="177"/>
                  </a:lnTo>
                  <a:lnTo>
                    <a:pt x="58" y="175"/>
                  </a:lnTo>
                  <a:lnTo>
                    <a:pt x="62" y="173"/>
                  </a:lnTo>
                  <a:lnTo>
                    <a:pt x="65" y="167"/>
                  </a:lnTo>
                  <a:lnTo>
                    <a:pt x="69" y="167"/>
                  </a:lnTo>
                  <a:lnTo>
                    <a:pt x="73" y="161"/>
                  </a:lnTo>
                  <a:lnTo>
                    <a:pt x="75" y="155"/>
                  </a:lnTo>
                  <a:lnTo>
                    <a:pt x="73" y="150"/>
                  </a:lnTo>
                  <a:lnTo>
                    <a:pt x="69" y="140"/>
                  </a:lnTo>
                  <a:lnTo>
                    <a:pt x="33" y="49"/>
                  </a:lnTo>
                  <a:lnTo>
                    <a:pt x="27" y="41"/>
                  </a:lnTo>
                  <a:lnTo>
                    <a:pt x="27" y="39"/>
                  </a:lnTo>
                  <a:lnTo>
                    <a:pt x="23" y="37"/>
                  </a:lnTo>
                  <a:lnTo>
                    <a:pt x="19" y="39"/>
                  </a:lnTo>
                  <a:lnTo>
                    <a:pt x="13" y="41"/>
                  </a:lnTo>
                  <a:lnTo>
                    <a:pt x="11" y="43"/>
                  </a:lnTo>
                  <a:lnTo>
                    <a:pt x="7" y="45"/>
                  </a:lnTo>
                  <a:lnTo>
                    <a:pt x="5" y="49"/>
                  </a:lnTo>
                  <a:lnTo>
                    <a:pt x="3" y="49"/>
                  </a:lnTo>
                  <a:lnTo>
                    <a:pt x="1" y="49"/>
                  </a:lnTo>
                  <a:lnTo>
                    <a:pt x="0" y="45"/>
                  </a:lnTo>
                  <a:lnTo>
                    <a:pt x="1" y="39"/>
                  </a:lnTo>
                  <a:lnTo>
                    <a:pt x="11" y="31"/>
                  </a:lnTo>
                  <a:lnTo>
                    <a:pt x="17" y="26"/>
                  </a:lnTo>
                  <a:lnTo>
                    <a:pt x="27" y="22"/>
                  </a:lnTo>
                  <a:lnTo>
                    <a:pt x="31" y="14"/>
                  </a:lnTo>
                  <a:lnTo>
                    <a:pt x="34" y="8"/>
                  </a:lnTo>
                  <a:lnTo>
                    <a:pt x="36" y="0"/>
                  </a:lnTo>
                  <a:lnTo>
                    <a:pt x="40" y="0"/>
                  </a:lnTo>
                  <a:lnTo>
                    <a:pt x="42" y="0"/>
                  </a:lnTo>
                  <a:lnTo>
                    <a:pt x="46" y="2"/>
                  </a:lnTo>
                  <a:lnTo>
                    <a:pt x="46" y="4"/>
                  </a:lnTo>
                  <a:lnTo>
                    <a:pt x="48" y="14"/>
                  </a:lnTo>
                  <a:lnTo>
                    <a:pt x="50" y="24"/>
                  </a:lnTo>
                  <a:close/>
                </a:path>
              </a:pathLst>
            </a:custGeom>
            <a:solidFill>
              <a:srgbClr val="7A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559" name="Freeform 103"/>
            <p:cNvSpPr>
              <a:spLocks noEditPoints="1"/>
            </p:cNvSpPr>
            <p:nvPr/>
          </p:nvSpPr>
          <p:spPr bwMode="auto">
            <a:xfrm>
              <a:off x="3000" y="2853"/>
              <a:ext cx="61" cy="103"/>
            </a:xfrm>
            <a:custGeom>
              <a:avLst/>
              <a:gdLst>
                <a:gd name="T0" fmla="*/ 7 w 123"/>
                <a:gd name="T1" fmla="*/ 29 h 205"/>
                <a:gd name="T2" fmla="*/ 8 w 123"/>
                <a:gd name="T3" fmla="*/ 28 h 205"/>
                <a:gd name="T4" fmla="*/ 10 w 123"/>
                <a:gd name="T5" fmla="*/ 27 h 205"/>
                <a:gd name="T6" fmla="*/ 19 w 123"/>
                <a:gd name="T7" fmla="*/ 26 h 205"/>
                <a:gd name="T8" fmla="*/ 24 w 123"/>
                <a:gd name="T9" fmla="*/ 32 h 205"/>
                <a:gd name="T10" fmla="*/ 25 w 123"/>
                <a:gd name="T11" fmla="*/ 37 h 205"/>
                <a:gd name="T12" fmla="*/ 24 w 123"/>
                <a:gd name="T13" fmla="*/ 42 h 205"/>
                <a:gd name="T14" fmla="*/ 26 w 123"/>
                <a:gd name="T15" fmla="*/ 37 h 205"/>
                <a:gd name="T16" fmla="*/ 25 w 123"/>
                <a:gd name="T17" fmla="*/ 31 h 205"/>
                <a:gd name="T18" fmla="*/ 20 w 123"/>
                <a:gd name="T19" fmla="*/ 25 h 205"/>
                <a:gd name="T20" fmla="*/ 11 w 123"/>
                <a:gd name="T21" fmla="*/ 26 h 205"/>
                <a:gd name="T22" fmla="*/ 9 w 123"/>
                <a:gd name="T23" fmla="*/ 27 h 205"/>
                <a:gd name="T24" fmla="*/ 7 w 123"/>
                <a:gd name="T25" fmla="*/ 29 h 205"/>
                <a:gd name="T26" fmla="*/ 2 w 123"/>
                <a:gd name="T27" fmla="*/ 10 h 205"/>
                <a:gd name="T28" fmla="*/ 2 w 123"/>
                <a:gd name="T29" fmla="*/ 10 h 205"/>
                <a:gd name="T30" fmla="*/ 2 w 123"/>
                <a:gd name="T31" fmla="*/ 11 h 205"/>
                <a:gd name="T32" fmla="*/ 3 w 123"/>
                <a:gd name="T33" fmla="*/ 11 h 205"/>
                <a:gd name="T34" fmla="*/ 14 w 123"/>
                <a:gd name="T35" fmla="*/ 6 h 205"/>
                <a:gd name="T36" fmla="*/ 15 w 123"/>
                <a:gd name="T37" fmla="*/ 5 h 205"/>
                <a:gd name="T38" fmla="*/ 15 w 123"/>
                <a:gd name="T39" fmla="*/ 4 h 205"/>
                <a:gd name="T40" fmla="*/ 13 w 123"/>
                <a:gd name="T41" fmla="*/ 5 h 205"/>
                <a:gd name="T42" fmla="*/ 3 w 123"/>
                <a:gd name="T43" fmla="*/ 10 h 205"/>
                <a:gd name="T44" fmla="*/ 18 w 123"/>
                <a:gd name="T45" fmla="*/ 7 h 205"/>
                <a:gd name="T46" fmla="*/ 17 w 123"/>
                <a:gd name="T47" fmla="*/ 9 h 205"/>
                <a:gd name="T48" fmla="*/ 15 w 123"/>
                <a:gd name="T49" fmla="*/ 10 h 205"/>
                <a:gd name="T50" fmla="*/ 4 w 123"/>
                <a:gd name="T51" fmla="*/ 15 h 205"/>
                <a:gd name="T52" fmla="*/ 3 w 123"/>
                <a:gd name="T53" fmla="*/ 17 h 205"/>
                <a:gd name="T54" fmla="*/ 4 w 123"/>
                <a:gd name="T55" fmla="*/ 23 h 205"/>
                <a:gd name="T56" fmla="*/ 5 w 123"/>
                <a:gd name="T57" fmla="*/ 23 h 205"/>
                <a:gd name="T58" fmla="*/ 5 w 123"/>
                <a:gd name="T59" fmla="*/ 24 h 205"/>
                <a:gd name="T60" fmla="*/ 7 w 123"/>
                <a:gd name="T61" fmla="*/ 25 h 205"/>
                <a:gd name="T62" fmla="*/ 8 w 123"/>
                <a:gd name="T63" fmla="*/ 23 h 205"/>
                <a:gd name="T64" fmla="*/ 12 w 123"/>
                <a:gd name="T65" fmla="*/ 22 h 205"/>
                <a:gd name="T66" fmla="*/ 17 w 123"/>
                <a:gd name="T67" fmla="*/ 20 h 205"/>
                <a:gd name="T68" fmla="*/ 22 w 123"/>
                <a:gd name="T69" fmla="*/ 21 h 205"/>
                <a:gd name="T70" fmla="*/ 26 w 123"/>
                <a:gd name="T71" fmla="*/ 23 h 205"/>
                <a:gd name="T72" fmla="*/ 29 w 123"/>
                <a:gd name="T73" fmla="*/ 28 h 205"/>
                <a:gd name="T74" fmla="*/ 30 w 123"/>
                <a:gd name="T75" fmla="*/ 34 h 205"/>
                <a:gd name="T76" fmla="*/ 29 w 123"/>
                <a:gd name="T77" fmla="*/ 41 h 205"/>
                <a:gd name="T78" fmla="*/ 24 w 123"/>
                <a:gd name="T79" fmla="*/ 45 h 205"/>
                <a:gd name="T80" fmla="*/ 19 w 123"/>
                <a:gd name="T81" fmla="*/ 49 h 205"/>
                <a:gd name="T82" fmla="*/ 12 w 123"/>
                <a:gd name="T83" fmla="*/ 52 h 205"/>
                <a:gd name="T84" fmla="*/ 8 w 123"/>
                <a:gd name="T85" fmla="*/ 50 h 205"/>
                <a:gd name="T86" fmla="*/ 8 w 123"/>
                <a:gd name="T87" fmla="*/ 49 h 205"/>
                <a:gd name="T88" fmla="*/ 12 w 123"/>
                <a:gd name="T89" fmla="*/ 49 h 205"/>
                <a:gd name="T90" fmla="*/ 16 w 123"/>
                <a:gd name="T91" fmla="*/ 48 h 205"/>
                <a:gd name="T92" fmla="*/ 23 w 123"/>
                <a:gd name="T93" fmla="*/ 42 h 205"/>
                <a:gd name="T94" fmla="*/ 23 w 123"/>
                <a:gd name="T95" fmla="*/ 33 h 205"/>
                <a:gd name="T96" fmla="*/ 19 w 123"/>
                <a:gd name="T97" fmla="*/ 28 h 205"/>
                <a:gd name="T98" fmla="*/ 11 w 123"/>
                <a:gd name="T99" fmla="*/ 28 h 205"/>
                <a:gd name="T100" fmla="*/ 7 w 123"/>
                <a:gd name="T101" fmla="*/ 31 h 205"/>
                <a:gd name="T102" fmla="*/ 6 w 123"/>
                <a:gd name="T103" fmla="*/ 31 h 205"/>
                <a:gd name="T104" fmla="*/ 5 w 123"/>
                <a:gd name="T105" fmla="*/ 31 h 205"/>
                <a:gd name="T106" fmla="*/ 4 w 123"/>
                <a:gd name="T107" fmla="*/ 30 h 205"/>
                <a:gd name="T108" fmla="*/ 0 w 123"/>
                <a:gd name="T109" fmla="*/ 12 h 205"/>
                <a:gd name="T110" fmla="*/ 0 w 123"/>
                <a:gd name="T111" fmla="*/ 10 h 205"/>
                <a:gd name="T112" fmla="*/ 11 w 123"/>
                <a:gd name="T113" fmla="*/ 5 h 205"/>
                <a:gd name="T114" fmla="*/ 15 w 123"/>
                <a:gd name="T115" fmla="*/ 2 h 205"/>
                <a:gd name="T116" fmla="*/ 16 w 123"/>
                <a:gd name="T117" fmla="*/ 0 h 205"/>
                <a:gd name="T118" fmla="*/ 17 w 123"/>
                <a:gd name="T119" fmla="*/ 0 h 205"/>
                <a:gd name="T120" fmla="*/ 17 w 123"/>
                <a:gd name="T121" fmla="*/ 1 h 205"/>
                <a:gd name="T122" fmla="*/ 17 w 123"/>
                <a:gd name="T123" fmla="*/ 2 h 205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23"/>
                <a:gd name="T187" fmla="*/ 0 h 205"/>
                <a:gd name="T188" fmla="*/ 123 w 123"/>
                <a:gd name="T189" fmla="*/ 205 h 205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23" h="205">
                  <a:moveTo>
                    <a:pt x="28" y="116"/>
                  </a:moveTo>
                  <a:lnTo>
                    <a:pt x="28" y="116"/>
                  </a:lnTo>
                  <a:lnTo>
                    <a:pt x="30" y="114"/>
                  </a:lnTo>
                  <a:lnTo>
                    <a:pt x="35" y="112"/>
                  </a:lnTo>
                  <a:lnTo>
                    <a:pt x="39" y="110"/>
                  </a:lnTo>
                  <a:lnTo>
                    <a:pt x="43" y="108"/>
                  </a:lnTo>
                  <a:lnTo>
                    <a:pt x="61" y="102"/>
                  </a:lnTo>
                  <a:lnTo>
                    <a:pt x="78" y="104"/>
                  </a:lnTo>
                  <a:lnTo>
                    <a:pt x="90" y="112"/>
                  </a:lnTo>
                  <a:lnTo>
                    <a:pt x="99" y="126"/>
                  </a:lnTo>
                  <a:lnTo>
                    <a:pt x="101" y="135"/>
                  </a:lnTo>
                  <a:lnTo>
                    <a:pt x="103" y="145"/>
                  </a:lnTo>
                  <a:lnTo>
                    <a:pt x="99" y="155"/>
                  </a:lnTo>
                  <a:lnTo>
                    <a:pt x="97" y="166"/>
                  </a:lnTo>
                  <a:lnTo>
                    <a:pt x="103" y="155"/>
                  </a:lnTo>
                  <a:lnTo>
                    <a:pt x="107" y="145"/>
                  </a:lnTo>
                  <a:lnTo>
                    <a:pt x="105" y="132"/>
                  </a:lnTo>
                  <a:lnTo>
                    <a:pt x="103" y="122"/>
                  </a:lnTo>
                  <a:lnTo>
                    <a:pt x="94" y="106"/>
                  </a:lnTo>
                  <a:lnTo>
                    <a:pt x="80" y="99"/>
                  </a:lnTo>
                  <a:lnTo>
                    <a:pt x="63" y="97"/>
                  </a:lnTo>
                  <a:lnTo>
                    <a:pt x="45" y="102"/>
                  </a:lnTo>
                  <a:lnTo>
                    <a:pt x="41" y="102"/>
                  </a:lnTo>
                  <a:lnTo>
                    <a:pt x="37" y="108"/>
                  </a:lnTo>
                  <a:lnTo>
                    <a:pt x="30" y="110"/>
                  </a:lnTo>
                  <a:lnTo>
                    <a:pt x="28" y="116"/>
                  </a:lnTo>
                  <a:close/>
                  <a:moveTo>
                    <a:pt x="14" y="37"/>
                  </a:moveTo>
                  <a:lnTo>
                    <a:pt x="10" y="37"/>
                  </a:lnTo>
                  <a:lnTo>
                    <a:pt x="8" y="38"/>
                  </a:lnTo>
                  <a:lnTo>
                    <a:pt x="8" y="40"/>
                  </a:lnTo>
                  <a:lnTo>
                    <a:pt x="8" y="42"/>
                  </a:lnTo>
                  <a:lnTo>
                    <a:pt x="8" y="44"/>
                  </a:lnTo>
                  <a:lnTo>
                    <a:pt x="10" y="46"/>
                  </a:lnTo>
                  <a:lnTo>
                    <a:pt x="14" y="42"/>
                  </a:lnTo>
                  <a:lnTo>
                    <a:pt x="55" y="27"/>
                  </a:lnTo>
                  <a:lnTo>
                    <a:pt x="57" y="23"/>
                  </a:lnTo>
                  <a:lnTo>
                    <a:pt x="63" y="21"/>
                  </a:lnTo>
                  <a:lnTo>
                    <a:pt x="63" y="17"/>
                  </a:lnTo>
                  <a:lnTo>
                    <a:pt x="63" y="13"/>
                  </a:lnTo>
                  <a:lnTo>
                    <a:pt x="61" y="13"/>
                  </a:lnTo>
                  <a:lnTo>
                    <a:pt x="59" y="15"/>
                  </a:lnTo>
                  <a:lnTo>
                    <a:pt x="55" y="19"/>
                  </a:lnTo>
                  <a:lnTo>
                    <a:pt x="51" y="21"/>
                  </a:lnTo>
                  <a:lnTo>
                    <a:pt x="14" y="37"/>
                  </a:lnTo>
                  <a:close/>
                  <a:moveTo>
                    <a:pt x="70" y="7"/>
                  </a:moveTo>
                  <a:lnTo>
                    <a:pt x="72" y="27"/>
                  </a:lnTo>
                  <a:lnTo>
                    <a:pt x="70" y="31"/>
                  </a:lnTo>
                  <a:lnTo>
                    <a:pt x="70" y="35"/>
                  </a:lnTo>
                  <a:lnTo>
                    <a:pt x="68" y="35"/>
                  </a:lnTo>
                  <a:lnTo>
                    <a:pt x="63" y="40"/>
                  </a:lnTo>
                  <a:lnTo>
                    <a:pt x="22" y="56"/>
                  </a:lnTo>
                  <a:lnTo>
                    <a:pt x="16" y="58"/>
                  </a:lnTo>
                  <a:lnTo>
                    <a:pt x="16" y="62"/>
                  </a:lnTo>
                  <a:lnTo>
                    <a:pt x="14" y="66"/>
                  </a:lnTo>
                  <a:lnTo>
                    <a:pt x="16" y="70"/>
                  </a:lnTo>
                  <a:lnTo>
                    <a:pt x="18" y="89"/>
                  </a:lnTo>
                  <a:lnTo>
                    <a:pt x="20" y="89"/>
                  </a:lnTo>
                  <a:lnTo>
                    <a:pt x="22" y="91"/>
                  </a:lnTo>
                  <a:lnTo>
                    <a:pt x="22" y="93"/>
                  </a:lnTo>
                  <a:lnTo>
                    <a:pt x="22" y="95"/>
                  </a:lnTo>
                  <a:lnTo>
                    <a:pt x="24" y="97"/>
                  </a:lnTo>
                  <a:lnTo>
                    <a:pt x="28" y="97"/>
                  </a:lnTo>
                  <a:lnTo>
                    <a:pt x="28" y="95"/>
                  </a:lnTo>
                  <a:lnTo>
                    <a:pt x="32" y="91"/>
                  </a:lnTo>
                  <a:lnTo>
                    <a:pt x="39" y="87"/>
                  </a:lnTo>
                  <a:lnTo>
                    <a:pt x="49" y="85"/>
                  </a:lnTo>
                  <a:lnTo>
                    <a:pt x="59" y="79"/>
                  </a:lnTo>
                  <a:lnTo>
                    <a:pt x="70" y="77"/>
                  </a:lnTo>
                  <a:lnTo>
                    <a:pt x="80" y="77"/>
                  </a:lnTo>
                  <a:lnTo>
                    <a:pt x="90" y="81"/>
                  </a:lnTo>
                  <a:lnTo>
                    <a:pt x="97" y="83"/>
                  </a:lnTo>
                  <a:lnTo>
                    <a:pt x="105" y="91"/>
                  </a:lnTo>
                  <a:lnTo>
                    <a:pt x="111" y="99"/>
                  </a:lnTo>
                  <a:lnTo>
                    <a:pt x="117" y="110"/>
                  </a:lnTo>
                  <a:lnTo>
                    <a:pt x="121" y="122"/>
                  </a:lnTo>
                  <a:lnTo>
                    <a:pt x="123" y="133"/>
                  </a:lnTo>
                  <a:lnTo>
                    <a:pt x="121" y="147"/>
                  </a:lnTo>
                  <a:lnTo>
                    <a:pt x="117" y="161"/>
                  </a:lnTo>
                  <a:lnTo>
                    <a:pt x="107" y="170"/>
                  </a:lnTo>
                  <a:lnTo>
                    <a:pt x="99" y="180"/>
                  </a:lnTo>
                  <a:lnTo>
                    <a:pt x="90" y="188"/>
                  </a:lnTo>
                  <a:lnTo>
                    <a:pt x="78" y="196"/>
                  </a:lnTo>
                  <a:lnTo>
                    <a:pt x="63" y="201"/>
                  </a:lnTo>
                  <a:lnTo>
                    <a:pt x="49" y="205"/>
                  </a:lnTo>
                  <a:lnTo>
                    <a:pt x="37" y="203"/>
                  </a:lnTo>
                  <a:lnTo>
                    <a:pt x="32" y="199"/>
                  </a:lnTo>
                  <a:lnTo>
                    <a:pt x="33" y="196"/>
                  </a:lnTo>
                  <a:lnTo>
                    <a:pt x="35" y="196"/>
                  </a:lnTo>
                  <a:lnTo>
                    <a:pt x="39" y="194"/>
                  </a:lnTo>
                  <a:lnTo>
                    <a:pt x="49" y="194"/>
                  </a:lnTo>
                  <a:lnTo>
                    <a:pt x="57" y="192"/>
                  </a:lnTo>
                  <a:lnTo>
                    <a:pt x="64" y="192"/>
                  </a:lnTo>
                  <a:lnTo>
                    <a:pt x="82" y="178"/>
                  </a:lnTo>
                  <a:lnTo>
                    <a:pt x="94" y="165"/>
                  </a:lnTo>
                  <a:lnTo>
                    <a:pt x="97" y="147"/>
                  </a:lnTo>
                  <a:lnTo>
                    <a:pt x="94" y="130"/>
                  </a:lnTo>
                  <a:lnTo>
                    <a:pt x="86" y="116"/>
                  </a:lnTo>
                  <a:lnTo>
                    <a:pt x="76" y="110"/>
                  </a:lnTo>
                  <a:lnTo>
                    <a:pt x="61" y="108"/>
                  </a:lnTo>
                  <a:lnTo>
                    <a:pt x="45" y="112"/>
                  </a:lnTo>
                  <a:lnTo>
                    <a:pt x="33" y="116"/>
                  </a:lnTo>
                  <a:lnTo>
                    <a:pt x="28" y="122"/>
                  </a:lnTo>
                  <a:lnTo>
                    <a:pt x="26" y="122"/>
                  </a:lnTo>
                  <a:lnTo>
                    <a:pt x="24" y="122"/>
                  </a:lnTo>
                  <a:lnTo>
                    <a:pt x="22" y="122"/>
                  </a:lnTo>
                  <a:lnTo>
                    <a:pt x="22" y="124"/>
                  </a:lnTo>
                  <a:lnTo>
                    <a:pt x="18" y="122"/>
                  </a:lnTo>
                  <a:lnTo>
                    <a:pt x="16" y="118"/>
                  </a:lnTo>
                  <a:lnTo>
                    <a:pt x="16" y="116"/>
                  </a:lnTo>
                  <a:lnTo>
                    <a:pt x="0" y="48"/>
                  </a:lnTo>
                  <a:lnTo>
                    <a:pt x="0" y="40"/>
                  </a:lnTo>
                  <a:lnTo>
                    <a:pt x="0" y="37"/>
                  </a:lnTo>
                  <a:lnTo>
                    <a:pt x="6" y="35"/>
                  </a:lnTo>
                  <a:lnTo>
                    <a:pt x="45" y="19"/>
                  </a:lnTo>
                  <a:lnTo>
                    <a:pt x="55" y="13"/>
                  </a:lnTo>
                  <a:lnTo>
                    <a:pt x="63" y="7"/>
                  </a:lnTo>
                  <a:lnTo>
                    <a:pt x="63" y="0"/>
                  </a:lnTo>
                  <a:lnTo>
                    <a:pt x="64" y="0"/>
                  </a:lnTo>
                  <a:lnTo>
                    <a:pt x="66" y="0"/>
                  </a:lnTo>
                  <a:lnTo>
                    <a:pt x="68" y="0"/>
                  </a:lnTo>
                  <a:lnTo>
                    <a:pt x="70" y="0"/>
                  </a:lnTo>
                  <a:lnTo>
                    <a:pt x="70" y="2"/>
                  </a:lnTo>
                  <a:lnTo>
                    <a:pt x="70" y="4"/>
                  </a:lnTo>
                  <a:lnTo>
                    <a:pt x="70" y="7"/>
                  </a:lnTo>
                  <a:close/>
                </a:path>
              </a:pathLst>
            </a:custGeom>
            <a:solidFill>
              <a:srgbClr val="7A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560" name="Freeform 104"/>
            <p:cNvSpPr>
              <a:spLocks noEditPoints="1"/>
            </p:cNvSpPr>
            <p:nvPr/>
          </p:nvSpPr>
          <p:spPr bwMode="auto">
            <a:xfrm>
              <a:off x="3345" y="2708"/>
              <a:ext cx="71" cy="96"/>
            </a:xfrm>
            <a:custGeom>
              <a:avLst/>
              <a:gdLst>
                <a:gd name="T0" fmla="*/ 17 w 141"/>
                <a:gd name="T1" fmla="*/ 41 h 192"/>
                <a:gd name="T2" fmla="*/ 20 w 141"/>
                <a:gd name="T3" fmla="*/ 41 h 192"/>
                <a:gd name="T4" fmla="*/ 30 w 141"/>
                <a:gd name="T5" fmla="*/ 37 h 192"/>
                <a:gd name="T6" fmla="*/ 33 w 141"/>
                <a:gd name="T7" fmla="*/ 33 h 192"/>
                <a:gd name="T8" fmla="*/ 30 w 141"/>
                <a:gd name="T9" fmla="*/ 35 h 192"/>
                <a:gd name="T10" fmla="*/ 23 w 141"/>
                <a:gd name="T11" fmla="*/ 38 h 192"/>
                <a:gd name="T12" fmla="*/ 18 w 141"/>
                <a:gd name="T13" fmla="*/ 40 h 192"/>
                <a:gd name="T14" fmla="*/ 8 w 141"/>
                <a:gd name="T15" fmla="*/ 7 h 192"/>
                <a:gd name="T16" fmla="*/ 17 w 141"/>
                <a:gd name="T17" fmla="*/ 8 h 192"/>
                <a:gd name="T18" fmla="*/ 20 w 141"/>
                <a:gd name="T19" fmla="*/ 16 h 192"/>
                <a:gd name="T20" fmla="*/ 20 w 141"/>
                <a:gd name="T21" fmla="*/ 24 h 192"/>
                <a:gd name="T22" fmla="*/ 20 w 141"/>
                <a:gd name="T23" fmla="*/ 12 h 192"/>
                <a:gd name="T24" fmla="*/ 16 w 141"/>
                <a:gd name="T25" fmla="*/ 5 h 192"/>
                <a:gd name="T26" fmla="*/ 10 w 141"/>
                <a:gd name="T27" fmla="*/ 5 h 192"/>
                <a:gd name="T28" fmla="*/ 8 w 141"/>
                <a:gd name="T29" fmla="*/ 7 h 192"/>
                <a:gd name="T30" fmla="*/ 28 w 141"/>
                <a:gd name="T31" fmla="*/ 34 h 192"/>
                <a:gd name="T32" fmla="*/ 33 w 141"/>
                <a:gd name="T33" fmla="*/ 31 h 192"/>
                <a:gd name="T34" fmla="*/ 34 w 141"/>
                <a:gd name="T35" fmla="*/ 27 h 192"/>
                <a:gd name="T36" fmla="*/ 35 w 141"/>
                <a:gd name="T37" fmla="*/ 27 h 192"/>
                <a:gd name="T38" fmla="*/ 36 w 141"/>
                <a:gd name="T39" fmla="*/ 28 h 192"/>
                <a:gd name="T40" fmla="*/ 36 w 141"/>
                <a:gd name="T41" fmla="*/ 35 h 192"/>
                <a:gd name="T42" fmla="*/ 34 w 141"/>
                <a:gd name="T43" fmla="*/ 39 h 192"/>
                <a:gd name="T44" fmla="*/ 30 w 141"/>
                <a:gd name="T45" fmla="*/ 41 h 192"/>
                <a:gd name="T46" fmla="*/ 21 w 141"/>
                <a:gd name="T47" fmla="*/ 44 h 192"/>
                <a:gd name="T48" fmla="*/ 14 w 141"/>
                <a:gd name="T49" fmla="*/ 48 h 192"/>
                <a:gd name="T50" fmla="*/ 13 w 141"/>
                <a:gd name="T51" fmla="*/ 48 h 192"/>
                <a:gd name="T52" fmla="*/ 12 w 141"/>
                <a:gd name="T53" fmla="*/ 47 h 192"/>
                <a:gd name="T54" fmla="*/ 12 w 141"/>
                <a:gd name="T55" fmla="*/ 43 h 192"/>
                <a:gd name="T56" fmla="*/ 16 w 141"/>
                <a:gd name="T57" fmla="*/ 31 h 192"/>
                <a:gd name="T58" fmla="*/ 18 w 141"/>
                <a:gd name="T59" fmla="*/ 21 h 192"/>
                <a:gd name="T60" fmla="*/ 18 w 141"/>
                <a:gd name="T61" fmla="*/ 13 h 192"/>
                <a:gd name="T62" fmla="*/ 14 w 141"/>
                <a:gd name="T63" fmla="*/ 7 h 192"/>
                <a:gd name="T64" fmla="*/ 5 w 141"/>
                <a:gd name="T65" fmla="*/ 9 h 192"/>
                <a:gd name="T66" fmla="*/ 1 w 141"/>
                <a:gd name="T67" fmla="*/ 15 h 192"/>
                <a:gd name="T68" fmla="*/ 0 w 141"/>
                <a:gd name="T69" fmla="*/ 14 h 192"/>
                <a:gd name="T70" fmla="*/ 1 w 141"/>
                <a:gd name="T71" fmla="*/ 11 h 192"/>
                <a:gd name="T72" fmla="*/ 5 w 141"/>
                <a:gd name="T73" fmla="*/ 5 h 192"/>
                <a:gd name="T74" fmla="*/ 13 w 141"/>
                <a:gd name="T75" fmla="*/ 0 h 192"/>
                <a:gd name="T76" fmla="*/ 23 w 141"/>
                <a:gd name="T77" fmla="*/ 7 h 192"/>
                <a:gd name="T78" fmla="*/ 23 w 141"/>
                <a:gd name="T79" fmla="*/ 15 h 192"/>
                <a:gd name="T80" fmla="*/ 21 w 141"/>
                <a:gd name="T81" fmla="*/ 26 h 192"/>
                <a:gd name="T82" fmla="*/ 18 w 141"/>
                <a:gd name="T83" fmla="*/ 35 h 192"/>
                <a:gd name="T84" fmla="*/ 19 w 141"/>
                <a:gd name="T85" fmla="*/ 38 h 192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41"/>
                <a:gd name="T130" fmla="*/ 0 h 192"/>
                <a:gd name="T131" fmla="*/ 141 w 141"/>
                <a:gd name="T132" fmla="*/ 192 h 192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41" h="192">
                  <a:moveTo>
                    <a:pt x="70" y="157"/>
                  </a:moveTo>
                  <a:lnTo>
                    <a:pt x="70" y="159"/>
                  </a:lnTo>
                  <a:lnTo>
                    <a:pt x="68" y="161"/>
                  </a:lnTo>
                  <a:lnTo>
                    <a:pt x="68" y="163"/>
                  </a:lnTo>
                  <a:lnTo>
                    <a:pt x="70" y="163"/>
                  </a:lnTo>
                  <a:lnTo>
                    <a:pt x="79" y="163"/>
                  </a:lnTo>
                  <a:lnTo>
                    <a:pt x="91" y="157"/>
                  </a:lnTo>
                  <a:lnTo>
                    <a:pt x="105" y="151"/>
                  </a:lnTo>
                  <a:lnTo>
                    <a:pt x="118" y="145"/>
                  </a:lnTo>
                  <a:lnTo>
                    <a:pt x="126" y="139"/>
                  </a:lnTo>
                  <a:lnTo>
                    <a:pt x="130" y="134"/>
                  </a:lnTo>
                  <a:lnTo>
                    <a:pt x="132" y="130"/>
                  </a:lnTo>
                  <a:lnTo>
                    <a:pt x="130" y="130"/>
                  </a:lnTo>
                  <a:lnTo>
                    <a:pt x="124" y="134"/>
                  </a:lnTo>
                  <a:lnTo>
                    <a:pt x="118" y="138"/>
                  </a:lnTo>
                  <a:lnTo>
                    <a:pt x="110" y="141"/>
                  </a:lnTo>
                  <a:lnTo>
                    <a:pt x="99" y="149"/>
                  </a:lnTo>
                  <a:lnTo>
                    <a:pt x="91" y="151"/>
                  </a:lnTo>
                  <a:lnTo>
                    <a:pt x="83" y="153"/>
                  </a:lnTo>
                  <a:lnTo>
                    <a:pt x="76" y="155"/>
                  </a:lnTo>
                  <a:lnTo>
                    <a:pt x="70" y="157"/>
                  </a:lnTo>
                  <a:close/>
                  <a:moveTo>
                    <a:pt x="29" y="25"/>
                  </a:moveTo>
                  <a:lnTo>
                    <a:pt x="29" y="25"/>
                  </a:lnTo>
                  <a:lnTo>
                    <a:pt x="31" y="25"/>
                  </a:lnTo>
                  <a:lnTo>
                    <a:pt x="45" y="19"/>
                  </a:lnTo>
                  <a:lnTo>
                    <a:pt x="56" y="21"/>
                  </a:lnTo>
                  <a:lnTo>
                    <a:pt x="66" y="29"/>
                  </a:lnTo>
                  <a:lnTo>
                    <a:pt x="76" y="41"/>
                  </a:lnTo>
                  <a:lnTo>
                    <a:pt x="77" y="50"/>
                  </a:lnTo>
                  <a:lnTo>
                    <a:pt x="79" y="62"/>
                  </a:lnTo>
                  <a:lnTo>
                    <a:pt x="77" y="75"/>
                  </a:lnTo>
                  <a:lnTo>
                    <a:pt x="76" y="95"/>
                  </a:lnTo>
                  <a:lnTo>
                    <a:pt x="77" y="95"/>
                  </a:lnTo>
                  <a:lnTo>
                    <a:pt x="79" y="75"/>
                  </a:lnTo>
                  <a:lnTo>
                    <a:pt x="83" y="60"/>
                  </a:lnTo>
                  <a:lnTo>
                    <a:pt x="79" y="46"/>
                  </a:lnTo>
                  <a:lnTo>
                    <a:pt x="77" y="35"/>
                  </a:lnTo>
                  <a:lnTo>
                    <a:pt x="72" y="23"/>
                  </a:lnTo>
                  <a:lnTo>
                    <a:pt x="62" y="17"/>
                  </a:lnTo>
                  <a:lnTo>
                    <a:pt x="50" y="13"/>
                  </a:lnTo>
                  <a:lnTo>
                    <a:pt x="41" y="17"/>
                  </a:lnTo>
                  <a:lnTo>
                    <a:pt x="37" y="17"/>
                  </a:lnTo>
                  <a:lnTo>
                    <a:pt x="35" y="19"/>
                  </a:lnTo>
                  <a:lnTo>
                    <a:pt x="31" y="21"/>
                  </a:lnTo>
                  <a:lnTo>
                    <a:pt x="29" y="25"/>
                  </a:lnTo>
                  <a:close/>
                  <a:moveTo>
                    <a:pt x="79" y="149"/>
                  </a:moveTo>
                  <a:lnTo>
                    <a:pt x="107" y="138"/>
                  </a:lnTo>
                  <a:lnTo>
                    <a:pt x="112" y="134"/>
                  </a:lnTo>
                  <a:lnTo>
                    <a:pt x="120" y="130"/>
                  </a:lnTo>
                  <a:lnTo>
                    <a:pt x="124" y="126"/>
                  </a:lnTo>
                  <a:lnTo>
                    <a:pt x="130" y="122"/>
                  </a:lnTo>
                  <a:lnTo>
                    <a:pt x="130" y="116"/>
                  </a:lnTo>
                  <a:lnTo>
                    <a:pt x="132" y="110"/>
                  </a:lnTo>
                  <a:lnTo>
                    <a:pt x="134" y="106"/>
                  </a:lnTo>
                  <a:lnTo>
                    <a:pt x="138" y="105"/>
                  </a:lnTo>
                  <a:lnTo>
                    <a:pt x="138" y="103"/>
                  </a:lnTo>
                  <a:lnTo>
                    <a:pt x="140" y="105"/>
                  </a:lnTo>
                  <a:lnTo>
                    <a:pt x="141" y="105"/>
                  </a:lnTo>
                  <a:lnTo>
                    <a:pt x="141" y="106"/>
                  </a:lnTo>
                  <a:lnTo>
                    <a:pt x="141" y="110"/>
                  </a:lnTo>
                  <a:lnTo>
                    <a:pt x="141" y="112"/>
                  </a:lnTo>
                  <a:lnTo>
                    <a:pt x="141" y="116"/>
                  </a:lnTo>
                  <a:lnTo>
                    <a:pt x="141" y="139"/>
                  </a:lnTo>
                  <a:lnTo>
                    <a:pt x="140" y="147"/>
                  </a:lnTo>
                  <a:lnTo>
                    <a:pt x="140" y="151"/>
                  </a:lnTo>
                  <a:lnTo>
                    <a:pt x="134" y="155"/>
                  </a:lnTo>
                  <a:lnTo>
                    <a:pt x="130" y="159"/>
                  </a:lnTo>
                  <a:lnTo>
                    <a:pt x="124" y="159"/>
                  </a:lnTo>
                  <a:lnTo>
                    <a:pt x="120" y="161"/>
                  </a:lnTo>
                  <a:lnTo>
                    <a:pt x="112" y="163"/>
                  </a:lnTo>
                  <a:lnTo>
                    <a:pt x="103" y="167"/>
                  </a:lnTo>
                  <a:lnTo>
                    <a:pt x="83" y="174"/>
                  </a:lnTo>
                  <a:lnTo>
                    <a:pt x="68" y="180"/>
                  </a:lnTo>
                  <a:lnTo>
                    <a:pt x="60" y="184"/>
                  </a:lnTo>
                  <a:lnTo>
                    <a:pt x="56" y="190"/>
                  </a:lnTo>
                  <a:lnTo>
                    <a:pt x="54" y="190"/>
                  </a:lnTo>
                  <a:lnTo>
                    <a:pt x="54" y="192"/>
                  </a:lnTo>
                  <a:lnTo>
                    <a:pt x="52" y="192"/>
                  </a:lnTo>
                  <a:lnTo>
                    <a:pt x="50" y="192"/>
                  </a:lnTo>
                  <a:lnTo>
                    <a:pt x="48" y="188"/>
                  </a:lnTo>
                  <a:lnTo>
                    <a:pt x="48" y="186"/>
                  </a:lnTo>
                  <a:lnTo>
                    <a:pt x="46" y="182"/>
                  </a:lnTo>
                  <a:lnTo>
                    <a:pt x="48" y="178"/>
                  </a:lnTo>
                  <a:lnTo>
                    <a:pt x="48" y="170"/>
                  </a:lnTo>
                  <a:lnTo>
                    <a:pt x="50" y="170"/>
                  </a:lnTo>
                  <a:lnTo>
                    <a:pt x="62" y="139"/>
                  </a:lnTo>
                  <a:lnTo>
                    <a:pt x="64" y="122"/>
                  </a:lnTo>
                  <a:lnTo>
                    <a:pt x="68" y="106"/>
                  </a:lnTo>
                  <a:lnTo>
                    <a:pt x="70" y="91"/>
                  </a:lnTo>
                  <a:lnTo>
                    <a:pt x="72" y="81"/>
                  </a:lnTo>
                  <a:lnTo>
                    <a:pt x="70" y="70"/>
                  </a:lnTo>
                  <a:lnTo>
                    <a:pt x="70" y="60"/>
                  </a:lnTo>
                  <a:lnTo>
                    <a:pt x="70" y="50"/>
                  </a:lnTo>
                  <a:lnTo>
                    <a:pt x="70" y="43"/>
                  </a:lnTo>
                  <a:lnTo>
                    <a:pt x="64" y="31"/>
                  </a:lnTo>
                  <a:lnTo>
                    <a:pt x="54" y="27"/>
                  </a:lnTo>
                  <a:lnTo>
                    <a:pt x="43" y="25"/>
                  </a:lnTo>
                  <a:lnTo>
                    <a:pt x="31" y="29"/>
                  </a:lnTo>
                  <a:lnTo>
                    <a:pt x="19" y="35"/>
                  </a:lnTo>
                  <a:lnTo>
                    <a:pt x="10" y="46"/>
                  </a:lnTo>
                  <a:lnTo>
                    <a:pt x="6" y="56"/>
                  </a:lnTo>
                  <a:lnTo>
                    <a:pt x="2" y="60"/>
                  </a:lnTo>
                  <a:lnTo>
                    <a:pt x="0" y="60"/>
                  </a:lnTo>
                  <a:lnTo>
                    <a:pt x="0" y="58"/>
                  </a:lnTo>
                  <a:lnTo>
                    <a:pt x="0" y="56"/>
                  </a:lnTo>
                  <a:lnTo>
                    <a:pt x="0" y="52"/>
                  </a:lnTo>
                  <a:lnTo>
                    <a:pt x="0" y="48"/>
                  </a:lnTo>
                  <a:lnTo>
                    <a:pt x="2" y="41"/>
                  </a:lnTo>
                  <a:lnTo>
                    <a:pt x="6" y="35"/>
                  </a:lnTo>
                  <a:lnTo>
                    <a:pt x="12" y="23"/>
                  </a:lnTo>
                  <a:lnTo>
                    <a:pt x="17" y="17"/>
                  </a:lnTo>
                  <a:lnTo>
                    <a:pt x="25" y="10"/>
                  </a:lnTo>
                  <a:lnTo>
                    <a:pt x="35" y="6"/>
                  </a:lnTo>
                  <a:lnTo>
                    <a:pt x="52" y="0"/>
                  </a:lnTo>
                  <a:lnTo>
                    <a:pt x="70" y="4"/>
                  </a:lnTo>
                  <a:lnTo>
                    <a:pt x="81" y="10"/>
                  </a:lnTo>
                  <a:lnTo>
                    <a:pt x="91" y="25"/>
                  </a:lnTo>
                  <a:lnTo>
                    <a:pt x="93" y="35"/>
                  </a:lnTo>
                  <a:lnTo>
                    <a:pt x="93" y="52"/>
                  </a:lnTo>
                  <a:lnTo>
                    <a:pt x="91" y="58"/>
                  </a:lnTo>
                  <a:lnTo>
                    <a:pt x="91" y="70"/>
                  </a:lnTo>
                  <a:lnTo>
                    <a:pt x="87" y="81"/>
                  </a:lnTo>
                  <a:lnTo>
                    <a:pt x="83" y="101"/>
                  </a:lnTo>
                  <a:lnTo>
                    <a:pt x="79" y="108"/>
                  </a:lnTo>
                  <a:lnTo>
                    <a:pt x="76" y="124"/>
                  </a:lnTo>
                  <a:lnTo>
                    <a:pt x="70" y="139"/>
                  </a:lnTo>
                  <a:lnTo>
                    <a:pt x="70" y="149"/>
                  </a:lnTo>
                  <a:lnTo>
                    <a:pt x="72" y="151"/>
                  </a:lnTo>
                  <a:lnTo>
                    <a:pt x="76" y="149"/>
                  </a:lnTo>
                  <a:lnTo>
                    <a:pt x="79" y="149"/>
                  </a:lnTo>
                  <a:close/>
                </a:path>
              </a:pathLst>
            </a:custGeom>
            <a:solidFill>
              <a:srgbClr val="7A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561" name="Freeform 105"/>
            <p:cNvSpPr>
              <a:spLocks noEditPoints="1"/>
            </p:cNvSpPr>
            <p:nvPr/>
          </p:nvSpPr>
          <p:spPr bwMode="auto">
            <a:xfrm>
              <a:off x="3412" y="2681"/>
              <a:ext cx="65" cy="89"/>
            </a:xfrm>
            <a:custGeom>
              <a:avLst/>
              <a:gdLst>
                <a:gd name="T0" fmla="*/ 9 w 130"/>
                <a:gd name="T1" fmla="*/ 4 h 176"/>
                <a:gd name="T2" fmla="*/ 14 w 130"/>
                <a:gd name="T3" fmla="*/ 5 h 176"/>
                <a:gd name="T4" fmla="*/ 21 w 130"/>
                <a:gd name="T5" fmla="*/ 9 h 176"/>
                <a:gd name="T6" fmla="*/ 26 w 130"/>
                <a:gd name="T7" fmla="*/ 15 h 176"/>
                <a:gd name="T8" fmla="*/ 29 w 130"/>
                <a:gd name="T9" fmla="*/ 23 h 176"/>
                <a:gd name="T10" fmla="*/ 29 w 130"/>
                <a:gd name="T11" fmla="*/ 24 h 176"/>
                <a:gd name="T12" fmla="*/ 31 w 130"/>
                <a:gd name="T13" fmla="*/ 26 h 176"/>
                <a:gd name="T14" fmla="*/ 30 w 130"/>
                <a:gd name="T15" fmla="*/ 22 h 176"/>
                <a:gd name="T16" fmla="*/ 29 w 130"/>
                <a:gd name="T17" fmla="*/ 19 h 176"/>
                <a:gd name="T18" fmla="*/ 25 w 130"/>
                <a:gd name="T19" fmla="*/ 12 h 176"/>
                <a:gd name="T20" fmla="*/ 20 w 130"/>
                <a:gd name="T21" fmla="*/ 7 h 176"/>
                <a:gd name="T22" fmla="*/ 14 w 130"/>
                <a:gd name="T23" fmla="*/ 4 h 176"/>
                <a:gd name="T24" fmla="*/ 9 w 130"/>
                <a:gd name="T25" fmla="*/ 4 h 176"/>
                <a:gd name="T26" fmla="*/ 1 w 130"/>
                <a:gd name="T27" fmla="*/ 17 h 176"/>
                <a:gd name="T28" fmla="*/ 2 w 130"/>
                <a:gd name="T29" fmla="*/ 23 h 176"/>
                <a:gd name="T30" fmla="*/ 5 w 130"/>
                <a:gd name="T31" fmla="*/ 30 h 176"/>
                <a:gd name="T32" fmla="*/ 8 w 130"/>
                <a:gd name="T33" fmla="*/ 36 h 176"/>
                <a:gd name="T34" fmla="*/ 12 w 130"/>
                <a:gd name="T35" fmla="*/ 41 h 176"/>
                <a:gd name="T36" fmla="*/ 17 w 130"/>
                <a:gd name="T37" fmla="*/ 43 h 176"/>
                <a:gd name="T38" fmla="*/ 24 w 130"/>
                <a:gd name="T39" fmla="*/ 43 h 176"/>
                <a:gd name="T40" fmla="*/ 17 w 130"/>
                <a:gd name="T41" fmla="*/ 42 h 176"/>
                <a:gd name="T42" fmla="*/ 12 w 130"/>
                <a:gd name="T43" fmla="*/ 39 h 176"/>
                <a:gd name="T44" fmla="*/ 8 w 130"/>
                <a:gd name="T45" fmla="*/ 33 h 176"/>
                <a:gd name="T46" fmla="*/ 5 w 130"/>
                <a:gd name="T47" fmla="*/ 27 h 176"/>
                <a:gd name="T48" fmla="*/ 2 w 130"/>
                <a:gd name="T49" fmla="*/ 22 h 176"/>
                <a:gd name="T50" fmla="*/ 2 w 130"/>
                <a:gd name="T51" fmla="*/ 17 h 176"/>
                <a:gd name="T52" fmla="*/ 26 w 130"/>
                <a:gd name="T53" fmla="*/ 20 h 176"/>
                <a:gd name="T54" fmla="*/ 22 w 130"/>
                <a:gd name="T55" fmla="*/ 12 h 176"/>
                <a:gd name="T56" fmla="*/ 15 w 130"/>
                <a:gd name="T57" fmla="*/ 7 h 176"/>
                <a:gd name="T58" fmla="*/ 10 w 130"/>
                <a:gd name="T59" fmla="*/ 5 h 176"/>
                <a:gd name="T60" fmla="*/ 5 w 130"/>
                <a:gd name="T61" fmla="*/ 8 h 176"/>
                <a:gd name="T62" fmla="*/ 3 w 130"/>
                <a:gd name="T63" fmla="*/ 13 h 176"/>
                <a:gd name="T64" fmla="*/ 4 w 130"/>
                <a:gd name="T65" fmla="*/ 18 h 176"/>
                <a:gd name="T66" fmla="*/ 7 w 130"/>
                <a:gd name="T67" fmla="*/ 25 h 176"/>
                <a:gd name="T68" fmla="*/ 12 w 130"/>
                <a:gd name="T69" fmla="*/ 33 h 176"/>
                <a:gd name="T70" fmla="*/ 18 w 130"/>
                <a:gd name="T71" fmla="*/ 37 h 176"/>
                <a:gd name="T72" fmla="*/ 23 w 130"/>
                <a:gd name="T73" fmla="*/ 39 h 176"/>
                <a:gd name="T74" fmla="*/ 28 w 130"/>
                <a:gd name="T75" fmla="*/ 36 h 176"/>
                <a:gd name="T76" fmla="*/ 30 w 130"/>
                <a:gd name="T77" fmla="*/ 31 h 176"/>
                <a:gd name="T78" fmla="*/ 29 w 130"/>
                <a:gd name="T79" fmla="*/ 26 h 176"/>
                <a:gd name="T80" fmla="*/ 3 w 130"/>
                <a:gd name="T81" fmla="*/ 31 h 176"/>
                <a:gd name="T82" fmla="*/ 0 w 130"/>
                <a:gd name="T83" fmla="*/ 21 h 176"/>
                <a:gd name="T84" fmla="*/ 1 w 130"/>
                <a:gd name="T85" fmla="*/ 12 h 176"/>
                <a:gd name="T86" fmla="*/ 3 w 130"/>
                <a:gd name="T87" fmla="*/ 5 h 176"/>
                <a:gd name="T88" fmla="*/ 9 w 130"/>
                <a:gd name="T89" fmla="*/ 1 h 176"/>
                <a:gd name="T90" fmla="*/ 14 w 130"/>
                <a:gd name="T91" fmla="*/ 0 h 176"/>
                <a:gd name="T92" fmla="*/ 21 w 130"/>
                <a:gd name="T93" fmla="*/ 3 h 176"/>
                <a:gd name="T94" fmla="*/ 26 w 130"/>
                <a:gd name="T95" fmla="*/ 7 h 176"/>
                <a:gd name="T96" fmla="*/ 31 w 130"/>
                <a:gd name="T97" fmla="*/ 14 h 176"/>
                <a:gd name="T98" fmla="*/ 33 w 130"/>
                <a:gd name="T99" fmla="*/ 23 h 176"/>
                <a:gd name="T100" fmla="*/ 33 w 130"/>
                <a:gd name="T101" fmla="*/ 32 h 176"/>
                <a:gd name="T102" fmla="*/ 30 w 130"/>
                <a:gd name="T103" fmla="*/ 40 h 176"/>
                <a:gd name="T104" fmla="*/ 25 w 130"/>
                <a:gd name="T105" fmla="*/ 44 h 176"/>
                <a:gd name="T106" fmla="*/ 18 w 130"/>
                <a:gd name="T107" fmla="*/ 45 h 176"/>
                <a:gd name="T108" fmla="*/ 12 w 130"/>
                <a:gd name="T109" fmla="*/ 43 h 176"/>
                <a:gd name="T110" fmla="*/ 7 w 130"/>
                <a:gd name="T111" fmla="*/ 38 h 176"/>
                <a:gd name="T112" fmla="*/ 3 w 130"/>
                <a:gd name="T113" fmla="*/ 31 h 17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30"/>
                <a:gd name="T172" fmla="*/ 0 h 176"/>
                <a:gd name="T173" fmla="*/ 130 w 130"/>
                <a:gd name="T174" fmla="*/ 176 h 17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30" h="176">
                  <a:moveTo>
                    <a:pt x="35" y="13"/>
                  </a:moveTo>
                  <a:lnTo>
                    <a:pt x="35" y="13"/>
                  </a:lnTo>
                  <a:lnTo>
                    <a:pt x="44" y="13"/>
                  </a:lnTo>
                  <a:lnTo>
                    <a:pt x="56" y="17"/>
                  </a:lnTo>
                  <a:lnTo>
                    <a:pt x="68" y="23"/>
                  </a:lnTo>
                  <a:lnTo>
                    <a:pt x="81" y="34"/>
                  </a:lnTo>
                  <a:lnTo>
                    <a:pt x="91" y="46"/>
                  </a:lnTo>
                  <a:lnTo>
                    <a:pt x="101" y="60"/>
                  </a:lnTo>
                  <a:lnTo>
                    <a:pt x="108" y="71"/>
                  </a:lnTo>
                  <a:lnTo>
                    <a:pt x="116" y="89"/>
                  </a:lnTo>
                  <a:lnTo>
                    <a:pt x="116" y="91"/>
                  </a:lnTo>
                  <a:lnTo>
                    <a:pt x="116" y="93"/>
                  </a:lnTo>
                  <a:lnTo>
                    <a:pt x="118" y="95"/>
                  </a:lnTo>
                  <a:lnTo>
                    <a:pt x="122" y="102"/>
                  </a:lnTo>
                  <a:lnTo>
                    <a:pt x="120" y="95"/>
                  </a:lnTo>
                  <a:lnTo>
                    <a:pt x="118" y="87"/>
                  </a:lnTo>
                  <a:lnTo>
                    <a:pt x="116" y="81"/>
                  </a:lnTo>
                  <a:lnTo>
                    <a:pt x="114" y="75"/>
                  </a:lnTo>
                  <a:lnTo>
                    <a:pt x="106" y="58"/>
                  </a:lnTo>
                  <a:lnTo>
                    <a:pt x="99" y="46"/>
                  </a:lnTo>
                  <a:lnTo>
                    <a:pt x="89" y="34"/>
                  </a:lnTo>
                  <a:lnTo>
                    <a:pt x="79" y="25"/>
                  </a:lnTo>
                  <a:lnTo>
                    <a:pt x="68" y="17"/>
                  </a:lnTo>
                  <a:lnTo>
                    <a:pt x="56" y="13"/>
                  </a:lnTo>
                  <a:lnTo>
                    <a:pt x="44" y="11"/>
                  </a:lnTo>
                  <a:lnTo>
                    <a:pt x="35" y="13"/>
                  </a:lnTo>
                  <a:close/>
                  <a:moveTo>
                    <a:pt x="6" y="67"/>
                  </a:moveTo>
                  <a:lnTo>
                    <a:pt x="4" y="67"/>
                  </a:lnTo>
                  <a:lnTo>
                    <a:pt x="4" y="77"/>
                  </a:lnTo>
                  <a:lnTo>
                    <a:pt x="6" y="89"/>
                  </a:lnTo>
                  <a:lnTo>
                    <a:pt x="9" y="102"/>
                  </a:lnTo>
                  <a:lnTo>
                    <a:pt x="17" y="116"/>
                  </a:lnTo>
                  <a:lnTo>
                    <a:pt x="23" y="129"/>
                  </a:lnTo>
                  <a:lnTo>
                    <a:pt x="29" y="141"/>
                  </a:lnTo>
                  <a:lnTo>
                    <a:pt x="37" y="151"/>
                  </a:lnTo>
                  <a:lnTo>
                    <a:pt x="48" y="162"/>
                  </a:lnTo>
                  <a:lnTo>
                    <a:pt x="58" y="166"/>
                  </a:lnTo>
                  <a:lnTo>
                    <a:pt x="68" y="170"/>
                  </a:lnTo>
                  <a:lnTo>
                    <a:pt x="79" y="170"/>
                  </a:lnTo>
                  <a:lnTo>
                    <a:pt x="93" y="170"/>
                  </a:lnTo>
                  <a:lnTo>
                    <a:pt x="79" y="168"/>
                  </a:lnTo>
                  <a:lnTo>
                    <a:pt x="68" y="164"/>
                  </a:lnTo>
                  <a:lnTo>
                    <a:pt x="56" y="159"/>
                  </a:lnTo>
                  <a:lnTo>
                    <a:pt x="48" y="155"/>
                  </a:lnTo>
                  <a:lnTo>
                    <a:pt x="37" y="143"/>
                  </a:lnTo>
                  <a:lnTo>
                    <a:pt x="29" y="131"/>
                  </a:lnTo>
                  <a:lnTo>
                    <a:pt x="23" y="118"/>
                  </a:lnTo>
                  <a:lnTo>
                    <a:pt x="17" y="106"/>
                  </a:lnTo>
                  <a:lnTo>
                    <a:pt x="11" y="97"/>
                  </a:lnTo>
                  <a:lnTo>
                    <a:pt x="7" y="87"/>
                  </a:lnTo>
                  <a:lnTo>
                    <a:pt x="6" y="77"/>
                  </a:lnTo>
                  <a:lnTo>
                    <a:pt x="6" y="67"/>
                  </a:lnTo>
                  <a:close/>
                  <a:moveTo>
                    <a:pt x="114" y="93"/>
                  </a:moveTo>
                  <a:lnTo>
                    <a:pt x="104" y="77"/>
                  </a:lnTo>
                  <a:lnTo>
                    <a:pt x="97" y="62"/>
                  </a:lnTo>
                  <a:lnTo>
                    <a:pt x="85" y="48"/>
                  </a:lnTo>
                  <a:lnTo>
                    <a:pt x="73" y="38"/>
                  </a:lnTo>
                  <a:lnTo>
                    <a:pt x="60" y="27"/>
                  </a:lnTo>
                  <a:lnTo>
                    <a:pt x="48" y="21"/>
                  </a:lnTo>
                  <a:lnTo>
                    <a:pt x="37" y="19"/>
                  </a:lnTo>
                  <a:lnTo>
                    <a:pt x="27" y="21"/>
                  </a:lnTo>
                  <a:lnTo>
                    <a:pt x="17" y="29"/>
                  </a:lnTo>
                  <a:lnTo>
                    <a:pt x="13" y="44"/>
                  </a:lnTo>
                  <a:lnTo>
                    <a:pt x="11" y="50"/>
                  </a:lnTo>
                  <a:lnTo>
                    <a:pt x="13" y="60"/>
                  </a:lnTo>
                  <a:lnTo>
                    <a:pt x="13" y="69"/>
                  </a:lnTo>
                  <a:lnTo>
                    <a:pt x="19" y="81"/>
                  </a:lnTo>
                  <a:lnTo>
                    <a:pt x="27" y="97"/>
                  </a:lnTo>
                  <a:lnTo>
                    <a:pt x="37" y="114"/>
                  </a:lnTo>
                  <a:lnTo>
                    <a:pt x="48" y="128"/>
                  </a:lnTo>
                  <a:lnTo>
                    <a:pt x="60" y="141"/>
                  </a:lnTo>
                  <a:lnTo>
                    <a:pt x="70" y="147"/>
                  </a:lnTo>
                  <a:lnTo>
                    <a:pt x="81" y="153"/>
                  </a:lnTo>
                  <a:lnTo>
                    <a:pt x="91" y="153"/>
                  </a:lnTo>
                  <a:lnTo>
                    <a:pt x="103" y="155"/>
                  </a:lnTo>
                  <a:lnTo>
                    <a:pt x="112" y="143"/>
                  </a:lnTo>
                  <a:lnTo>
                    <a:pt x="118" y="129"/>
                  </a:lnTo>
                  <a:lnTo>
                    <a:pt x="118" y="120"/>
                  </a:lnTo>
                  <a:lnTo>
                    <a:pt x="118" y="112"/>
                  </a:lnTo>
                  <a:lnTo>
                    <a:pt x="116" y="102"/>
                  </a:lnTo>
                  <a:lnTo>
                    <a:pt x="114" y="93"/>
                  </a:lnTo>
                  <a:close/>
                  <a:moveTo>
                    <a:pt x="11" y="122"/>
                  </a:moveTo>
                  <a:lnTo>
                    <a:pt x="4" y="100"/>
                  </a:lnTo>
                  <a:lnTo>
                    <a:pt x="0" y="83"/>
                  </a:lnTo>
                  <a:lnTo>
                    <a:pt x="0" y="64"/>
                  </a:lnTo>
                  <a:lnTo>
                    <a:pt x="4" y="46"/>
                  </a:lnTo>
                  <a:lnTo>
                    <a:pt x="6" y="31"/>
                  </a:lnTo>
                  <a:lnTo>
                    <a:pt x="11" y="19"/>
                  </a:lnTo>
                  <a:lnTo>
                    <a:pt x="21" y="9"/>
                  </a:lnTo>
                  <a:lnTo>
                    <a:pt x="33" y="3"/>
                  </a:lnTo>
                  <a:lnTo>
                    <a:pt x="44" y="0"/>
                  </a:lnTo>
                  <a:lnTo>
                    <a:pt x="56" y="0"/>
                  </a:lnTo>
                  <a:lnTo>
                    <a:pt x="68" y="2"/>
                  </a:lnTo>
                  <a:lnTo>
                    <a:pt x="81" y="9"/>
                  </a:lnTo>
                  <a:lnTo>
                    <a:pt x="93" y="15"/>
                  </a:lnTo>
                  <a:lnTo>
                    <a:pt x="104" y="27"/>
                  </a:lnTo>
                  <a:lnTo>
                    <a:pt x="112" y="38"/>
                  </a:lnTo>
                  <a:lnTo>
                    <a:pt x="122" y="54"/>
                  </a:lnTo>
                  <a:lnTo>
                    <a:pt x="128" y="71"/>
                  </a:lnTo>
                  <a:lnTo>
                    <a:pt x="130" y="89"/>
                  </a:lnTo>
                  <a:lnTo>
                    <a:pt x="130" y="106"/>
                  </a:lnTo>
                  <a:lnTo>
                    <a:pt x="130" y="124"/>
                  </a:lnTo>
                  <a:lnTo>
                    <a:pt x="124" y="141"/>
                  </a:lnTo>
                  <a:lnTo>
                    <a:pt x="118" y="157"/>
                  </a:lnTo>
                  <a:lnTo>
                    <a:pt x="108" y="166"/>
                  </a:lnTo>
                  <a:lnTo>
                    <a:pt x="97" y="172"/>
                  </a:lnTo>
                  <a:lnTo>
                    <a:pt x="83" y="176"/>
                  </a:lnTo>
                  <a:lnTo>
                    <a:pt x="71" y="176"/>
                  </a:lnTo>
                  <a:lnTo>
                    <a:pt x="60" y="172"/>
                  </a:lnTo>
                  <a:lnTo>
                    <a:pt x="48" y="168"/>
                  </a:lnTo>
                  <a:lnTo>
                    <a:pt x="37" y="159"/>
                  </a:lnTo>
                  <a:lnTo>
                    <a:pt x="27" y="149"/>
                  </a:lnTo>
                  <a:lnTo>
                    <a:pt x="17" y="135"/>
                  </a:lnTo>
                  <a:lnTo>
                    <a:pt x="11" y="122"/>
                  </a:lnTo>
                  <a:close/>
                </a:path>
              </a:pathLst>
            </a:custGeom>
            <a:solidFill>
              <a:srgbClr val="7A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562" name="Freeform 106"/>
            <p:cNvSpPr>
              <a:spLocks noEditPoints="1"/>
            </p:cNvSpPr>
            <p:nvPr/>
          </p:nvSpPr>
          <p:spPr bwMode="auto">
            <a:xfrm>
              <a:off x="3768" y="2533"/>
              <a:ext cx="71" cy="96"/>
            </a:xfrm>
            <a:custGeom>
              <a:avLst/>
              <a:gdLst>
                <a:gd name="T0" fmla="*/ 18 w 144"/>
                <a:gd name="T1" fmla="*/ 41 h 192"/>
                <a:gd name="T2" fmla="*/ 18 w 144"/>
                <a:gd name="T3" fmla="*/ 41 h 192"/>
                <a:gd name="T4" fmla="*/ 23 w 144"/>
                <a:gd name="T5" fmla="*/ 40 h 192"/>
                <a:gd name="T6" fmla="*/ 30 w 144"/>
                <a:gd name="T7" fmla="*/ 37 h 192"/>
                <a:gd name="T8" fmla="*/ 32 w 144"/>
                <a:gd name="T9" fmla="*/ 34 h 192"/>
                <a:gd name="T10" fmla="*/ 32 w 144"/>
                <a:gd name="T11" fmla="*/ 33 h 192"/>
                <a:gd name="T12" fmla="*/ 30 w 144"/>
                <a:gd name="T13" fmla="*/ 36 h 192"/>
                <a:gd name="T14" fmla="*/ 25 w 144"/>
                <a:gd name="T15" fmla="*/ 38 h 192"/>
                <a:gd name="T16" fmla="*/ 21 w 144"/>
                <a:gd name="T17" fmla="*/ 39 h 192"/>
                <a:gd name="T18" fmla="*/ 18 w 144"/>
                <a:gd name="T19" fmla="*/ 40 h 192"/>
                <a:gd name="T20" fmla="*/ 7 w 144"/>
                <a:gd name="T21" fmla="*/ 7 h 192"/>
                <a:gd name="T22" fmla="*/ 8 w 144"/>
                <a:gd name="T23" fmla="*/ 7 h 192"/>
                <a:gd name="T24" fmla="*/ 11 w 144"/>
                <a:gd name="T25" fmla="*/ 6 h 192"/>
                <a:gd name="T26" fmla="*/ 17 w 144"/>
                <a:gd name="T27" fmla="*/ 8 h 192"/>
                <a:gd name="T28" fmla="*/ 19 w 144"/>
                <a:gd name="T29" fmla="*/ 13 h 192"/>
                <a:gd name="T30" fmla="*/ 19 w 144"/>
                <a:gd name="T31" fmla="*/ 20 h 192"/>
                <a:gd name="T32" fmla="*/ 20 w 144"/>
                <a:gd name="T33" fmla="*/ 20 h 192"/>
                <a:gd name="T34" fmla="*/ 20 w 144"/>
                <a:gd name="T35" fmla="*/ 12 h 192"/>
                <a:gd name="T36" fmla="*/ 18 w 144"/>
                <a:gd name="T37" fmla="*/ 7 h 192"/>
                <a:gd name="T38" fmla="*/ 13 w 144"/>
                <a:gd name="T39" fmla="*/ 4 h 192"/>
                <a:gd name="T40" fmla="*/ 9 w 144"/>
                <a:gd name="T41" fmla="*/ 5 h 192"/>
                <a:gd name="T42" fmla="*/ 8 w 144"/>
                <a:gd name="T43" fmla="*/ 6 h 192"/>
                <a:gd name="T44" fmla="*/ 20 w 144"/>
                <a:gd name="T45" fmla="*/ 38 h 192"/>
                <a:gd name="T46" fmla="*/ 29 w 144"/>
                <a:gd name="T47" fmla="*/ 34 h 192"/>
                <a:gd name="T48" fmla="*/ 31 w 144"/>
                <a:gd name="T49" fmla="*/ 32 h 192"/>
                <a:gd name="T50" fmla="*/ 32 w 144"/>
                <a:gd name="T51" fmla="*/ 30 h 192"/>
                <a:gd name="T52" fmla="*/ 33 w 144"/>
                <a:gd name="T53" fmla="*/ 27 h 192"/>
                <a:gd name="T54" fmla="*/ 35 w 144"/>
                <a:gd name="T55" fmla="*/ 28 h 192"/>
                <a:gd name="T56" fmla="*/ 35 w 144"/>
                <a:gd name="T57" fmla="*/ 29 h 192"/>
                <a:gd name="T58" fmla="*/ 35 w 144"/>
                <a:gd name="T59" fmla="*/ 36 h 192"/>
                <a:gd name="T60" fmla="*/ 35 w 144"/>
                <a:gd name="T61" fmla="*/ 39 h 192"/>
                <a:gd name="T62" fmla="*/ 32 w 144"/>
                <a:gd name="T63" fmla="*/ 40 h 192"/>
                <a:gd name="T64" fmla="*/ 26 w 144"/>
                <a:gd name="T65" fmla="*/ 43 h 192"/>
                <a:gd name="T66" fmla="*/ 18 w 144"/>
                <a:gd name="T67" fmla="*/ 46 h 192"/>
                <a:gd name="T68" fmla="*/ 14 w 144"/>
                <a:gd name="T69" fmla="*/ 48 h 192"/>
                <a:gd name="T70" fmla="*/ 13 w 144"/>
                <a:gd name="T71" fmla="*/ 48 h 192"/>
                <a:gd name="T72" fmla="*/ 12 w 144"/>
                <a:gd name="T73" fmla="*/ 48 h 192"/>
                <a:gd name="T74" fmla="*/ 12 w 144"/>
                <a:gd name="T75" fmla="*/ 46 h 192"/>
                <a:gd name="T76" fmla="*/ 13 w 144"/>
                <a:gd name="T77" fmla="*/ 44 h 192"/>
                <a:gd name="T78" fmla="*/ 15 w 144"/>
                <a:gd name="T79" fmla="*/ 36 h 192"/>
                <a:gd name="T80" fmla="*/ 17 w 144"/>
                <a:gd name="T81" fmla="*/ 27 h 192"/>
                <a:gd name="T82" fmla="*/ 18 w 144"/>
                <a:gd name="T83" fmla="*/ 21 h 192"/>
                <a:gd name="T84" fmla="*/ 18 w 144"/>
                <a:gd name="T85" fmla="*/ 15 h 192"/>
                <a:gd name="T86" fmla="*/ 18 w 144"/>
                <a:gd name="T87" fmla="*/ 12 h 192"/>
                <a:gd name="T88" fmla="*/ 13 w 144"/>
                <a:gd name="T89" fmla="*/ 8 h 192"/>
                <a:gd name="T90" fmla="*/ 8 w 144"/>
                <a:gd name="T91" fmla="*/ 8 h 192"/>
                <a:gd name="T92" fmla="*/ 3 w 144"/>
                <a:gd name="T93" fmla="*/ 12 h 192"/>
                <a:gd name="T94" fmla="*/ 1 w 144"/>
                <a:gd name="T95" fmla="*/ 15 h 192"/>
                <a:gd name="T96" fmla="*/ 0 w 144"/>
                <a:gd name="T97" fmla="*/ 15 h 192"/>
                <a:gd name="T98" fmla="*/ 0 w 144"/>
                <a:gd name="T99" fmla="*/ 12 h 192"/>
                <a:gd name="T100" fmla="*/ 2 w 144"/>
                <a:gd name="T101" fmla="*/ 9 h 192"/>
                <a:gd name="T102" fmla="*/ 6 w 144"/>
                <a:gd name="T103" fmla="*/ 5 h 192"/>
                <a:gd name="T104" fmla="*/ 9 w 144"/>
                <a:gd name="T105" fmla="*/ 2 h 192"/>
                <a:gd name="T106" fmla="*/ 18 w 144"/>
                <a:gd name="T107" fmla="*/ 1 h 192"/>
                <a:gd name="T108" fmla="*/ 23 w 144"/>
                <a:gd name="T109" fmla="*/ 7 h 192"/>
                <a:gd name="T110" fmla="*/ 23 w 144"/>
                <a:gd name="T111" fmla="*/ 13 h 192"/>
                <a:gd name="T112" fmla="*/ 23 w 144"/>
                <a:gd name="T113" fmla="*/ 18 h 192"/>
                <a:gd name="T114" fmla="*/ 21 w 144"/>
                <a:gd name="T115" fmla="*/ 26 h 192"/>
                <a:gd name="T116" fmla="*/ 19 w 144"/>
                <a:gd name="T117" fmla="*/ 31 h 192"/>
                <a:gd name="T118" fmla="*/ 18 w 144"/>
                <a:gd name="T119" fmla="*/ 36 h 192"/>
                <a:gd name="T120" fmla="*/ 18 w 144"/>
                <a:gd name="T121" fmla="*/ 38 h 192"/>
                <a:gd name="T122" fmla="*/ 19 w 144"/>
                <a:gd name="T123" fmla="*/ 38 h 192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44"/>
                <a:gd name="T187" fmla="*/ 0 h 192"/>
                <a:gd name="T188" fmla="*/ 144 w 144"/>
                <a:gd name="T189" fmla="*/ 192 h 192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44" h="192">
                  <a:moveTo>
                    <a:pt x="72" y="159"/>
                  </a:moveTo>
                  <a:lnTo>
                    <a:pt x="72" y="163"/>
                  </a:lnTo>
                  <a:lnTo>
                    <a:pt x="72" y="165"/>
                  </a:lnTo>
                  <a:lnTo>
                    <a:pt x="74" y="163"/>
                  </a:lnTo>
                  <a:lnTo>
                    <a:pt x="82" y="163"/>
                  </a:lnTo>
                  <a:lnTo>
                    <a:pt x="94" y="157"/>
                  </a:lnTo>
                  <a:lnTo>
                    <a:pt x="109" y="155"/>
                  </a:lnTo>
                  <a:lnTo>
                    <a:pt x="121" y="147"/>
                  </a:lnTo>
                  <a:lnTo>
                    <a:pt x="128" y="141"/>
                  </a:lnTo>
                  <a:lnTo>
                    <a:pt x="130" y="136"/>
                  </a:lnTo>
                  <a:lnTo>
                    <a:pt x="134" y="130"/>
                  </a:lnTo>
                  <a:lnTo>
                    <a:pt x="130" y="130"/>
                  </a:lnTo>
                  <a:lnTo>
                    <a:pt x="127" y="136"/>
                  </a:lnTo>
                  <a:lnTo>
                    <a:pt x="123" y="141"/>
                  </a:lnTo>
                  <a:lnTo>
                    <a:pt x="113" y="143"/>
                  </a:lnTo>
                  <a:lnTo>
                    <a:pt x="101" y="149"/>
                  </a:lnTo>
                  <a:lnTo>
                    <a:pt x="92" y="151"/>
                  </a:lnTo>
                  <a:lnTo>
                    <a:pt x="86" y="155"/>
                  </a:lnTo>
                  <a:lnTo>
                    <a:pt x="78" y="157"/>
                  </a:lnTo>
                  <a:lnTo>
                    <a:pt x="72" y="159"/>
                  </a:lnTo>
                  <a:close/>
                  <a:moveTo>
                    <a:pt x="31" y="25"/>
                  </a:moveTo>
                  <a:lnTo>
                    <a:pt x="31" y="27"/>
                  </a:lnTo>
                  <a:lnTo>
                    <a:pt x="31" y="25"/>
                  </a:lnTo>
                  <a:lnTo>
                    <a:pt x="33" y="25"/>
                  </a:lnTo>
                  <a:lnTo>
                    <a:pt x="35" y="25"/>
                  </a:lnTo>
                  <a:lnTo>
                    <a:pt x="47" y="23"/>
                  </a:lnTo>
                  <a:lnTo>
                    <a:pt x="61" y="25"/>
                  </a:lnTo>
                  <a:lnTo>
                    <a:pt x="70" y="29"/>
                  </a:lnTo>
                  <a:lnTo>
                    <a:pt x="76" y="41"/>
                  </a:lnTo>
                  <a:lnTo>
                    <a:pt x="80" y="50"/>
                  </a:lnTo>
                  <a:lnTo>
                    <a:pt x="82" y="66"/>
                  </a:lnTo>
                  <a:lnTo>
                    <a:pt x="80" y="78"/>
                  </a:lnTo>
                  <a:lnTo>
                    <a:pt x="80" y="95"/>
                  </a:lnTo>
                  <a:lnTo>
                    <a:pt x="84" y="78"/>
                  </a:lnTo>
                  <a:lnTo>
                    <a:pt x="86" y="62"/>
                  </a:lnTo>
                  <a:lnTo>
                    <a:pt x="84" y="48"/>
                  </a:lnTo>
                  <a:lnTo>
                    <a:pt x="82" y="35"/>
                  </a:lnTo>
                  <a:lnTo>
                    <a:pt x="74" y="25"/>
                  </a:lnTo>
                  <a:lnTo>
                    <a:pt x="66" y="17"/>
                  </a:lnTo>
                  <a:lnTo>
                    <a:pt x="53" y="14"/>
                  </a:lnTo>
                  <a:lnTo>
                    <a:pt x="41" y="19"/>
                  </a:lnTo>
                  <a:lnTo>
                    <a:pt x="39" y="19"/>
                  </a:lnTo>
                  <a:lnTo>
                    <a:pt x="35" y="23"/>
                  </a:lnTo>
                  <a:lnTo>
                    <a:pt x="33" y="23"/>
                  </a:lnTo>
                  <a:lnTo>
                    <a:pt x="31" y="25"/>
                  </a:lnTo>
                  <a:close/>
                  <a:moveTo>
                    <a:pt x="82" y="151"/>
                  </a:moveTo>
                  <a:lnTo>
                    <a:pt x="109" y="141"/>
                  </a:lnTo>
                  <a:lnTo>
                    <a:pt x="117" y="136"/>
                  </a:lnTo>
                  <a:lnTo>
                    <a:pt x="123" y="134"/>
                  </a:lnTo>
                  <a:lnTo>
                    <a:pt x="127" y="128"/>
                  </a:lnTo>
                  <a:lnTo>
                    <a:pt x="130" y="124"/>
                  </a:lnTo>
                  <a:lnTo>
                    <a:pt x="132" y="118"/>
                  </a:lnTo>
                  <a:lnTo>
                    <a:pt x="136" y="114"/>
                  </a:lnTo>
                  <a:lnTo>
                    <a:pt x="136" y="107"/>
                  </a:lnTo>
                  <a:lnTo>
                    <a:pt x="142" y="107"/>
                  </a:lnTo>
                  <a:lnTo>
                    <a:pt x="144" y="109"/>
                  </a:lnTo>
                  <a:lnTo>
                    <a:pt x="144" y="110"/>
                  </a:lnTo>
                  <a:lnTo>
                    <a:pt x="144" y="114"/>
                  </a:lnTo>
                  <a:lnTo>
                    <a:pt x="144" y="120"/>
                  </a:lnTo>
                  <a:lnTo>
                    <a:pt x="144" y="143"/>
                  </a:lnTo>
                  <a:lnTo>
                    <a:pt x="142" y="147"/>
                  </a:lnTo>
                  <a:lnTo>
                    <a:pt x="142" y="155"/>
                  </a:lnTo>
                  <a:lnTo>
                    <a:pt x="136" y="157"/>
                  </a:lnTo>
                  <a:lnTo>
                    <a:pt x="130" y="159"/>
                  </a:lnTo>
                  <a:lnTo>
                    <a:pt x="123" y="163"/>
                  </a:lnTo>
                  <a:lnTo>
                    <a:pt x="107" y="171"/>
                  </a:lnTo>
                  <a:lnTo>
                    <a:pt x="86" y="176"/>
                  </a:lnTo>
                  <a:lnTo>
                    <a:pt x="72" y="184"/>
                  </a:lnTo>
                  <a:lnTo>
                    <a:pt x="64" y="184"/>
                  </a:lnTo>
                  <a:lnTo>
                    <a:pt x="59" y="190"/>
                  </a:lnTo>
                  <a:lnTo>
                    <a:pt x="57" y="190"/>
                  </a:lnTo>
                  <a:lnTo>
                    <a:pt x="55" y="192"/>
                  </a:lnTo>
                  <a:lnTo>
                    <a:pt x="53" y="192"/>
                  </a:lnTo>
                  <a:lnTo>
                    <a:pt x="51" y="190"/>
                  </a:lnTo>
                  <a:lnTo>
                    <a:pt x="49" y="190"/>
                  </a:lnTo>
                  <a:lnTo>
                    <a:pt x="49" y="184"/>
                  </a:lnTo>
                  <a:lnTo>
                    <a:pt x="53" y="178"/>
                  </a:lnTo>
                  <a:lnTo>
                    <a:pt x="53" y="174"/>
                  </a:lnTo>
                  <a:lnTo>
                    <a:pt x="55" y="171"/>
                  </a:lnTo>
                  <a:lnTo>
                    <a:pt x="63" y="141"/>
                  </a:lnTo>
                  <a:lnTo>
                    <a:pt x="66" y="122"/>
                  </a:lnTo>
                  <a:lnTo>
                    <a:pt x="70" y="107"/>
                  </a:lnTo>
                  <a:lnTo>
                    <a:pt x="72" y="93"/>
                  </a:lnTo>
                  <a:lnTo>
                    <a:pt x="74" y="81"/>
                  </a:lnTo>
                  <a:lnTo>
                    <a:pt x="74" y="70"/>
                  </a:lnTo>
                  <a:lnTo>
                    <a:pt x="74" y="60"/>
                  </a:lnTo>
                  <a:lnTo>
                    <a:pt x="72" y="50"/>
                  </a:lnTo>
                  <a:lnTo>
                    <a:pt x="72" y="45"/>
                  </a:lnTo>
                  <a:lnTo>
                    <a:pt x="64" y="35"/>
                  </a:lnTo>
                  <a:lnTo>
                    <a:pt x="55" y="31"/>
                  </a:lnTo>
                  <a:lnTo>
                    <a:pt x="43" y="27"/>
                  </a:lnTo>
                  <a:lnTo>
                    <a:pt x="33" y="31"/>
                  </a:lnTo>
                  <a:lnTo>
                    <a:pt x="22" y="37"/>
                  </a:lnTo>
                  <a:lnTo>
                    <a:pt x="14" y="48"/>
                  </a:lnTo>
                  <a:lnTo>
                    <a:pt x="8" y="56"/>
                  </a:lnTo>
                  <a:lnTo>
                    <a:pt x="6" y="60"/>
                  </a:lnTo>
                  <a:lnTo>
                    <a:pt x="4" y="60"/>
                  </a:lnTo>
                  <a:lnTo>
                    <a:pt x="0" y="58"/>
                  </a:lnTo>
                  <a:lnTo>
                    <a:pt x="0" y="54"/>
                  </a:lnTo>
                  <a:lnTo>
                    <a:pt x="0" y="48"/>
                  </a:lnTo>
                  <a:lnTo>
                    <a:pt x="4" y="43"/>
                  </a:lnTo>
                  <a:lnTo>
                    <a:pt x="10" y="35"/>
                  </a:lnTo>
                  <a:lnTo>
                    <a:pt x="14" y="25"/>
                  </a:lnTo>
                  <a:lnTo>
                    <a:pt x="24" y="17"/>
                  </a:lnTo>
                  <a:lnTo>
                    <a:pt x="28" y="12"/>
                  </a:lnTo>
                  <a:lnTo>
                    <a:pt x="39" y="6"/>
                  </a:lnTo>
                  <a:lnTo>
                    <a:pt x="55" y="0"/>
                  </a:lnTo>
                  <a:lnTo>
                    <a:pt x="72" y="4"/>
                  </a:lnTo>
                  <a:lnTo>
                    <a:pt x="84" y="12"/>
                  </a:lnTo>
                  <a:lnTo>
                    <a:pt x="94" y="25"/>
                  </a:lnTo>
                  <a:lnTo>
                    <a:pt x="95" y="37"/>
                  </a:lnTo>
                  <a:lnTo>
                    <a:pt x="95" y="52"/>
                  </a:lnTo>
                  <a:lnTo>
                    <a:pt x="94" y="60"/>
                  </a:lnTo>
                  <a:lnTo>
                    <a:pt x="94" y="72"/>
                  </a:lnTo>
                  <a:lnTo>
                    <a:pt x="90" y="85"/>
                  </a:lnTo>
                  <a:lnTo>
                    <a:pt x="86" y="103"/>
                  </a:lnTo>
                  <a:lnTo>
                    <a:pt x="82" y="110"/>
                  </a:lnTo>
                  <a:lnTo>
                    <a:pt x="80" y="124"/>
                  </a:lnTo>
                  <a:lnTo>
                    <a:pt x="74" y="134"/>
                  </a:lnTo>
                  <a:lnTo>
                    <a:pt x="74" y="141"/>
                  </a:lnTo>
                  <a:lnTo>
                    <a:pt x="72" y="147"/>
                  </a:lnTo>
                  <a:lnTo>
                    <a:pt x="74" y="149"/>
                  </a:lnTo>
                  <a:lnTo>
                    <a:pt x="76" y="151"/>
                  </a:lnTo>
                  <a:lnTo>
                    <a:pt x="78" y="151"/>
                  </a:lnTo>
                  <a:lnTo>
                    <a:pt x="82" y="151"/>
                  </a:lnTo>
                  <a:close/>
                </a:path>
              </a:pathLst>
            </a:custGeom>
            <a:solidFill>
              <a:srgbClr val="7A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563" name="Freeform 107"/>
            <p:cNvSpPr>
              <a:spLocks noEditPoints="1"/>
            </p:cNvSpPr>
            <p:nvPr/>
          </p:nvSpPr>
          <p:spPr bwMode="auto">
            <a:xfrm>
              <a:off x="3837" y="2497"/>
              <a:ext cx="61" cy="104"/>
            </a:xfrm>
            <a:custGeom>
              <a:avLst/>
              <a:gdLst>
                <a:gd name="T0" fmla="*/ 8 w 122"/>
                <a:gd name="T1" fmla="*/ 30 h 208"/>
                <a:gd name="T2" fmla="*/ 10 w 122"/>
                <a:gd name="T3" fmla="*/ 29 h 208"/>
                <a:gd name="T4" fmla="*/ 12 w 122"/>
                <a:gd name="T5" fmla="*/ 28 h 208"/>
                <a:gd name="T6" fmla="*/ 20 w 122"/>
                <a:gd name="T7" fmla="*/ 27 h 208"/>
                <a:gd name="T8" fmla="*/ 26 w 122"/>
                <a:gd name="T9" fmla="*/ 33 h 208"/>
                <a:gd name="T10" fmla="*/ 27 w 122"/>
                <a:gd name="T11" fmla="*/ 37 h 208"/>
                <a:gd name="T12" fmla="*/ 26 w 122"/>
                <a:gd name="T13" fmla="*/ 42 h 208"/>
                <a:gd name="T14" fmla="*/ 27 w 122"/>
                <a:gd name="T15" fmla="*/ 40 h 208"/>
                <a:gd name="T16" fmla="*/ 28 w 122"/>
                <a:gd name="T17" fmla="*/ 33 h 208"/>
                <a:gd name="T18" fmla="*/ 25 w 122"/>
                <a:gd name="T19" fmla="*/ 27 h 208"/>
                <a:gd name="T20" fmla="*/ 17 w 122"/>
                <a:gd name="T21" fmla="*/ 25 h 208"/>
                <a:gd name="T22" fmla="*/ 12 w 122"/>
                <a:gd name="T23" fmla="*/ 27 h 208"/>
                <a:gd name="T24" fmla="*/ 9 w 122"/>
                <a:gd name="T25" fmla="*/ 28 h 208"/>
                <a:gd name="T26" fmla="*/ 5 w 122"/>
                <a:gd name="T27" fmla="*/ 10 h 208"/>
                <a:gd name="T28" fmla="*/ 3 w 122"/>
                <a:gd name="T29" fmla="*/ 11 h 208"/>
                <a:gd name="T30" fmla="*/ 3 w 122"/>
                <a:gd name="T31" fmla="*/ 11 h 208"/>
                <a:gd name="T32" fmla="*/ 4 w 122"/>
                <a:gd name="T33" fmla="*/ 12 h 208"/>
                <a:gd name="T34" fmla="*/ 15 w 122"/>
                <a:gd name="T35" fmla="*/ 7 h 208"/>
                <a:gd name="T36" fmla="*/ 16 w 122"/>
                <a:gd name="T37" fmla="*/ 5 h 208"/>
                <a:gd name="T38" fmla="*/ 16 w 122"/>
                <a:gd name="T39" fmla="*/ 4 h 208"/>
                <a:gd name="T40" fmla="*/ 15 w 122"/>
                <a:gd name="T41" fmla="*/ 5 h 208"/>
                <a:gd name="T42" fmla="*/ 5 w 122"/>
                <a:gd name="T43" fmla="*/ 10 h 208"/>
                <a:gd name="T44" fmla="*/ 19 w 122"/>
                <a:gd name="T45" fmla="*/ 8 h 208"/>
                <a:gd name="T46" fmla="*/ 19 w 122"/>
                <a:gd name="T47" fmla="*/ 9 h 208"/>
                <a:gd name="T48" fmla="*/ 17 w 122"/>
                <a:gd name="T49" fmla="*/ 11 h 208"/>
                <a:gd name="T50" fmla="*/ 5 w 122"/>
                <a:gd name="T51" fmla="*/ 15 h 208"/>
                <a:gd name="T52" fmla="*/ 5 w 122"/>
                <a:gd name="T53" fmla="*/ 17 h 208"/>
                <a:gd name="T54" fmla="*/ 6 w 122"/>
                <a:gd name="T55" fmla="*/ 23 h 208"/>
                <a:gd name="T56" fmla="*/ 6 w 122"/>
                <a:gd name="T57" fmla="*/ 24 h 208"/>
                <a:gd name="T58" fmla="*/ 7 w 122"/>
                <a:gd name="T59" fmla="*/ 25 h 208"/>
                <a:gd name="T60" fmla="*/ 8 w 122"/>
                <a:gd name="T61" fmla="*/ 25 h 208"/>
                <a:gd name="T62" fmla="*/ 11 w 122"/>
                <a:gd name="T63" fmla="*/ 23 h 208"/>
                <a:gd name="T64" fmla="*/ 15 w 122"/>
                <a:gd name="T65" fmla="*/ 21 h 208"/>
                <a:gd name="T66" fmla="*/ 21 w 122"/>
                <a:gd name="T67" fmla="*/ 20 h 208"/>
                <a:gd name="T68" fmla="*/ 27 w 122"/>
                <a:gd name="T69" fmla="*/ 23 h 208"/>
                <a:gd name="T70" fmla="*/ 30 w 122"/>
                <a:gd name="T71" fmla="*/ 31 h 208"/>
                <a:gd name="T72" fmla="*/ 30 w 122"/>
                <a:gd name="T73" fmla="*/ 37 h 208"/>
                <a:gd name="T74" fmla="*/ 28 w 122"/>
                <a:gd name="T75" fmla="*/ 44 h 208"/>
                <a:gd name="T76" fmla="*/ 23 w 122"/>
                <a:gd name="T77" fmla="*/ 48 h 208"/>
                <a:gd name="T78" fmla="*/ 16 w 122"/>
                <a:gd name="T79" fmla="*/ 52 h 208"/>
                <a:gd name="T80" fmla="*/ 10 w 122"/>
                <a:gd name="T81" fmla="*/ 52 h 208"/>
                <a:gd name="T82" fmla="*/ 9 w 122"/>
                <a:gd name="T83" fmla="*/ 50 h 208"/>
                <a:gd name="T84" fmla="*/ 10 w 122"/>
                <a:gd name="T85" fmla="*/ 49 h 208"/>
                <a:gd name="T86" fmla="*/ 13 w 122"/>
                <a:gd name="T87" fmla="*/ 49 h 208"/>
                <a:gd name="T88" fmla="*/ 17 w 122"/>
                <a:gd name="T89" fmla="*/ 48 h 208"/>
                <a:gd name="T90" fmla="*/ 25 w 122"/>
                <a:gd name="T91" fmla="*/ 42 h 208"/>
                <a:gd name="T92" fmla="*/ 25 w 122"/>
                <a:gd name="T93" fmla="*/ 33 h 208"/>
                <a:gd name="T94" fmla="*/ 20 w 122"/>
                <a:gd name="T95" fmla="*/ 28 h 208"/>
                <a:gd name="T96" fmla="*/ 12 w 122"/>
                <a:gd name="T97" fmla="*/ 29 h 208"/>
                <a:gd name="T98" fmla="*/ 8 w 122"/>
                <a:gd name="T99" fmla="*/ 30 h 208"/>
                <a:gd name="T100" fmla="*/ 7 w 122"/>
                <a:gd name="T101" fmla="*/ 31 h 208"/>
                <a:gd name="T102" fmla="*/ 6 w 122"/>
                <a:gd name="T103" fmla="*/ 31 h 208"/>
                <a:gd name="T104" fmla="*/ 6 w 122"/>
                <a:gd name="T105" fmla="*/ 30 h 208"/>
                <a:gd name="T106" fmla="*/ 5 w 122"/>
                <a:gd name="T107" fmla="*/ 30 h 208"/>
                <a:gd name="T108" fmla="*/ 0 w 122"/>
                <a:gd name="T109" fmla="*/ 11 h 208"/>
                <a:gd name="T110" fmla="*/ 1 w 122"/>
                <a:gd name="T111" fmla="*/ 10 h 208"/>
                <a:gd name="T112" fmla="*/ 13 w 122"/>
                <a:gd name="T113" fmla="*/ 5 h 208"/>
                <a:gd name="T114" fmla="*/ 16 w 122"/>
                <a:gd name="T115" fmla="*/ 2 h 208"/>
                <a:gd name="T116" fmla="*/ 17 w 122"/>
                <a:gd name="T117" fmla="*/ 1 h 208"/>
                <a:gd name="T118" fmla="*/ 18 w 122"/>
                <a:gd name="T119" fmla="*/ 1 h 208"/>
                <a:gd name="T120" fmla="*/ 19 w 122"/>
                <a:gd name="T121" fmla="*/ 2 h 208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22"/>
                <a:gd name="T184" fmla="*/ 0 h 208"/>
                <a:gd name="T185" fmla="*/ 122 w 122"/>
                <a:gd name="T186" fmla="*/ 208 h 208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22" h="208">
                  <a:moveTo>
                    <a:pt x="27" y="117"/>
                  </a:moveTo>
                  <a:lnTo>
                    <a:pt x="31" y="119"/>
                  </a:lnTo>
                  <a:lnTo>
                    <a:pt x="33" y="115"/>
                  </a:lnTo>
                  <a:lnTo>
                    <a:pt x="39" y="113"/>
                  </a:lnTo>
                  <a:lnTo>
                    <a:pt x="43" y="111"/>
                  </a:lnTo>
                  <a:lnTo>
                    <a:pt x="47" y="111"/>
                  </a:lnTo>
                  <a:lnTo>
                    <a:pt x="64" y="105"/>
                  </a:lnTo>
                  <a:lnTo>
                    <a:pt x="80" y="107"/>
                  </a:lnTo>
                  <a:lnTo>
                    <a:pt x="91" y="115"/>
                  </a:lnTo>
                  <a:lnTo>
                    <a:pt x="103" y="130"/>
                  </a:lnTo>
                  <a:lnTo>
                    <a:pt x="105" y="136"/>
                  </a:lnTo>
                  <a:lnTo>
                    <a:pt x="107" y="148"/>
                  </a:lnTo>
                  <a:lnTo>
                    <a:pt x="103" y="157"/>
                  </a:lnTo>
                  <a:lnTo>
                    <a:pt x="101" y="167"/>
                  </a:lnTo>
                  <a:lnTo>
                    <a:pt x="101" y="169"/>
                  </a:lnTo>
                  <a:lnTo>
                    <a:pt x="107" y="157"/>
                  </a:lnTo>
                  <a:lnTo>
                    <a:pt x="109" y="146"/>
                  </a:lnTo>
                  <a:lnTo>
                    <a:pt x="109" y="132"/>
                  </a:lnTo>
                  <a:lnTo>
                    <a:pt x="107" y="120"/>
                  </a:lnTo>
                  <a:lnTo>
                    <a:pt x="97" y="107"/>
                  </a:lnTo>
                  <a:lnTo>
                    <a:pt x="84" y="99"/>
                  </a:lnTo>
                  <a:lnTo>
                    <a:pt x="66" y="97"/>
                  </a:lnTo>
                  <a:lnTo>
                    <a:pt x="49" y="103"/>
                  </a:lnTo>
                  <a:lnTo>
                    <a:pt x="45" y="105"/>
                  </a:lnTo>
                  <a:lnTo>
                    <a:pt x="39" y="111"/>
                  </a:lnTo>
                  <a:lnTo>
                    <a:pt x="33" y="111"/>
                  </a:lnTo>
                  <a:lnTo>
                    <a:pt x="27" y="117"/>
                  </a:lnTo>
                  <a:close/>
                  <a:moveTo>
                    <a:pt x="18" y="37"/>
                  </a:moveTo>
                  <a:lnTo>
                    <a:pt x="14" y="41"/>
                  </a:lnTo>
                  <a:lnTo>
                    <a:pt x="12" y="41"/>
                  </a:lnTo>
                  <a:lnTo>
                    <a:pt x="10" y="43"/>
                  </a:lnTo>
                  <a:lnTo>
                    <a:pt x="12" y="43"/>
                  </a:lnTo>
                  <a:lnTo>
                    <a:pt x="12" y="45"/>
                  </a:lnTo>
                  <a:lnTo>
                    <a:pt x="14" y="45"/>
                  </a:lnTo>
                  <a:lnTo>
                    <a:pt x="54" y="29"/>
                  </a:lnTo>
                  <a:lnTo>
                    <a:pt x="60" y="25"/>
                  </a:lnTo>
                  <a:lnTo>
                    <a:pt x="62" y="22"/>
                  </a:lnTo>
                  <a:lnTo>
                    <a:pt x="64" y="20"/>
                  </a:lnTo>
                  <a:lnTo>
                    <a:pt x="66" y="14"/>
                  </a:lnTo>
                  <a:lnTo>
                    <a:pt x="62" y="16"/>
                  </a:lnTo>
                  <a:lnTo>
                    <a:pt x="60" y="20"/>
                  </a:lnTo>
                  <a:lnTo>
                    <a:pt x="58" y="20"/>
                  </a:lnTo>
                  <a:lnTo>
                    <a:pt x="54" y="22"/>
                  </a:lnTo>
                  <a:lnTo>
                    <a:pt x="18" y="37"/>
                  </a:lnTo>
                  <a:close/>
                  <a:moveTo>
                    <a:pt x="74" y="8"/>
                  </a:moveTo>
                  <a:lnTo>
                    <a:pt x="74" y="29"/>
                  </a:lnTo>
                  <a:lnTo>
                    <a:pt x="74" y="33"/>
                  </a:lnTo>
                  <a:lnTo>
                    <a:pt x="74" y="35"/>
                  </a:lnTo>
                  <a:lnTo>
                    <a:pt x="70" y="37"/>
                  </a:lnTo>
                  <a:lnTo>
                    <a:pt x="66" y="41"/>
                  </a:lnTo>
                  <a:lnTo>
                    <a:pt x="21" y="58"/>
                  </a:lnTo>
                  <a:lnTo>
                    <a:pt x="20" y="60"/>
                  </a:lnTo>
                  <a:lnTo>
                    <a:pt x="18" y="62"/>
                  </a:lnTo>
                  <a:lnTo>
                    <a:pt x="18" y="66"/>
                  </a:lnTo>
                  <a:lnTo>
                    <a:pt x="18" y="72"/>
                  </a:lnTo>
                  <a:lnTo>
                    <a:pt x="21" y="91"/>
                  </a:lnTo>
                  <a:lnTo>
                    <a:pt x="21" y="93"/>
                  </a:lnTo>
                  <a:lnTo>
                    <a:pt x="21" y="95"/>
                  </a:lnTo>
                  <a:lnTo>
                    <a:pt x="23" y="95"/>
                  </a:lnTo>
                  <a:lnTo>
                    <a:pt x="25" y="97"/>
                  </a:lnTo>
                  <a:lnTo>
                    <a:pt x="27" y="99"/>
                  </a:lnTo>
                  <a:lnTo>
                    <a:pt x="29" y="97"/>
                  </a:lnTo>
                  <a:lnTo>
                    <a:pt x="35" y="95"/>
                  </a:lnTo>
                  <a:lnTo>
                    <a:pt x="43" y="89"/>
                  </a:lnTo>
                  <a:lnTo>
                    <a:pt x="49" y="86"/>
                  </a:lnTo>
                  <a:lnTo>
                    <a:pt x="60" y="82"/>
                  </a:lnTo>
                  <a:lnTo>
                    <a:pt x="72" y="80"/>
                  </a:lnTo>
                  <a:lnTo>
                    <a:pt x="82" y="80"/>
                  </a:lnTo>
                  <a:lnTo>
                    <a:pt x="93" y="84"/>
                  </a:lnTo>
                  <a:lnTo>
                    <a:pt x="107" y="91"/>
                  </a:lnTo>
                  <a:lnTo>
                    <a:pt x="120" y="111"/>
                  </a:lnTo>
                  <a:lnTo>
                    <a:pt x="120" y="122"/>
                  </a:lnTo>
                  <a:lnTo>
                    <a:pt x="122" y="136"/>
                  </a:lnTo>
                  <a:lnTo>
                    <a:pt x="120" y="148"/>
                  </a:lnTo>
                  <a:lnTo>
                    <a:pt x="120" y="161"/>
                  </a:lnTo>
                  <a:lnTo>
                    <a:pt x="111" y="173"/>
                  </a:lnTo>
                  <a:lnTo>
                    <a:pt x="103" y="184"/>
                  </a:lnTo>
                  <a:lnTo>
                    <a:pt x="91" y="192"/>
                  </a:lnTo>
                  <a:lnTo>
                    <a:pt x="80" y="200"/>
                  </a:lnTo>
                  <a:lnTo>
                    <a:pt x="64" y="206"/>
                  </a:lnTo>
                  <a:lnTo>
                    <a:pt x="49" y="208"/>
                  </a:lnTo>
                  <a:lnTo>
                    <a:pt x="39" y="206"/>
                  </a:lnTo>
                  <a:lnTo>
                    <a:pt x="35" y="202"/>
                  </a:lnTo>
                  <a:lnTo>
                    <a:pt x="35" y="200"/>
                  </a:lnTo>
                  <a:lnTo>
                    <a:pt x="37" y="198"/>
                  </a:lnTo>
                  <a:lnTo>
                    <a:pt x="39" y="196"/>
                  </a:lnTo>
                  <a:lnTo>
                    <a:pt x="41" y="196"/>
                  </a:lnTo>
                  <a:lnTo>
                    <a:pt x="49" y="196"/>
                  </a:lnTo>
                  <a:lnTo>
                    <a:pt x="58" y="194"/>
                  </a:lnTo>
                  <a:lnTo>
                    <a:pt x="68" y="192"/>
                  </a:lnTo>
                  <a:lnTo>
                    <a:pt x="85" y="181"/>
                  </a:lnTo>
                  <a:lnTo>
                    <a:pt x="97" y="167"/>
                  </a:lnTo>
                  <a:lnTo>
                    <a:pt x="101" y="150"/>
                  </a:lnTo>
                  <a:lnTo>
                    <a:pt x="97" y="132"/>
                  </a:lnTo>
                  <a:lnTo>
                    <a:pt x="89" y="117"/>
                  </a:lnTo>
                  <a:lnTo>
                    <a:pt x="80" y="111"/>
                  </a:lnTo>
                  <a:lnTo>
                    <a:pt x="62" y="109"/>
                  </a:lnTo>
                  <a:lnTo>
                    <a:pt x="47" y="113"/>
                  </a:lnTo>
                  <a:lnTo>
                    <a:pt x="37" y="117"/>
                  </a:lnTo>
                  <a:lnTo>
                    <a:pt x="31" y="120"/>
                  </a:lnTo>
                  <a:lnTo>
                    <a:pt x="27" y="122"/>
                  </a:lnTo>
                  <a:lnTo>
                    <a:pt x="27" y="124"/>
                  </a:lnTo>
                  <a:lnTo>
                    <a:pt x="23" y="124"/>
                  </a:lnTo>
                  <a:lnTo>
                    <a:pt x="21" y="124"/>
                  </a:lnTo>
                  <a:lnTo>
                    <a:pt x="21" y="122"/>
                  </a:lnTo>
                  <a:lnTo>
                    <a:pt x="21" y="120"/>
                  </a:lnTo>
                  <a:lnTo>
                    <a:pt x="20" y="119"/>
                  </a:lnTo>
                  <a:lnTo>
                    <a:pt x="20" y="117"/>
                  </a:lnTo>
                  <a:lnTo>
                    <a:pt x="4" y="49"/>
                  </a:lnTo>
                  <a:lnTo>
                    <a:pt x="0" y="43"/>
                  </a:lnTo>
                  <a:lnTo>
                    <a:pt x="0" y="41"/>
                  </a:lnTo>
                  <a:lnTo>
                    <a:pt x="4" y="39"/>
                  </a:lnTo>
                  <a:lnTo>
                    <a:pt x="10" y="37"/>
                  </a:lnTo>
                  <a:lnTo>
                    <a:pt x="49" y="20"/>
                  </a:lnTo>
                  <a:lnTo>
                    <a:pt x="58" y="14"/>
                  </a:lnTo>
                  <a:lnTo>
                    <a:pt x="62" y="8"/>
                  </a:lnTo>
                  <a:lnTo>
                    <a:pt x="66" y="2"/>
                  </a:lnTo>
                  <a:lnTo>
                    <a:pt x="68" y="2"/>
                  </a:lnTo>
                  <a:lnTo>
                    <a:pt x="68" y="0"/>
                  </a:lnTo>
                  <a:lnTo>
                    <a:pt x="70" y="2"/>
                  </a:lnTo>
                  <a:lnTo>
                    <a:pt x="72" y="2"/>
                  </a:lnTo>
                  <a:lnTo>
                    <a:pt x="74" y="6"/>
                  </a:lnTo>
                  <a:lnTo>
                    <a:pt x="74" y="8"/>
                  </a:lnTo>
                  <a:close/>
                </a:path>
              </a:pathLst>
            </a:custGeom>
            <a:solidFill>
              <a:srgbClr val="7A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pic>
        <p:nvPicPr>
          <p:cNvPr id="9324" name="Picture 108" descr="Рисунок1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99537">
            <a:off x="4191000" y="1447800"/>
            <a:ext cx="293688" cy="2085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325" name="Line 109"/>
          <p:cNvSpPr>
            <a:spLocks noChangeShapeType="1"/>
          </p:cNvSpPr>
          <p:nvPr/>
        </p:nvSpPr>
        <p:spPr bwMode="auto">
          <a:xfrm>
            <a:off x="5943600" y="5410200"/>
            <a:ext cx="2743200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grpSp>
        <p:nvGrpSpPr>
          <p:cNvPr id="3" name="Group 110"/>
          <p:cNvGrpSpPr>
            <a:grpSpLocks/>
          </p:cNvGrpSpPr>
          <p:nvPr/>
        </p:nvGrpSpPr>
        <p:grpSpPr bwMode="auto">
          <a:xfrm rot="4430087">
            <a:off x="3531393" y="3783807"/>
            <a:ext cx="2614613" cy="1600200"/>
            <a:chOff x="1632" y="2352"/>
            <a:chExt cx="2415" cy="1304"/>
          </a:xfrm>
        </p:grpSpPr>
        <p:sp>
          <p:nvSpPr>
            <p:cNvPr id="16396" name="Freeform 111"/>
            <p:cNvSpPr>
              <a:spLocks noEditPoints="1"/>
            </p:cNvSpPr>
            <p:nvPr/>
          </p:nvSpPr>
          <p:spPr bwMode="auto">
            <a:xfrm>
              <a:off x="1632" y="2352"/>
              <a:ext cx="2415" cy="1304"/>
            </a:xfrm>
            <a:custGeom>
              <a:avLst/>
              <a:gdLst>
                <a:gd name="T0" fmla="*/ 0 w 4829"/>
                <a:gd name="T1" fmla="*/ 478 h 2610"/>
                <a:gd name="T2" fmla="*/ 1134 w 4829"/>
                <a:gd name="T3" fmla="*/ 0 h 2610"/>
                <a:gd name="T4" fmla="*/ 1208 w 4829"/>
                <a:gd name="T5" fmla="*/ 173 h 2610"/>
                <a:gd name="T6" fmla="*/ 74 w 4829"/>
                <a:gd name="T7" fmla="*/ 652 h 2610"/>
                <a:gd name="T8" fmla="*/ 0 w 4829"/>
                <a:gd name="T9" fmla="*/ 478 h 2610"/>
                <a:gd name="T10" fmla="*/ 85 w 4829"/>
                <a:gd name="T11" fmla="*/ 577 h 2610"/>
                <a:gd name="T12" fmla="*/ 79 w 4829"/>
                <a:gd name="T13" fmla="*/ 572 h 2610"/>
                <a:gd name="T14" fmla="*/ 73 w 4829"/>
                <a:gd name="T15" fmla="*/ 569 h 2610"/>
                <a:gd name="T16" fmla="*/ 66 w 4829"/>
                <a:gd name="T17" fmla="*/ 567 h 2610"/>
                <a:gd name="T18" fmla="*/ 61 w 4829"/>
                <a:gd name="T19" fmla="*/ 568 h 2610"/>
                <a:gd name="T20" fmla="*/ 56 w 4829"/>
                <a:gd name="T21" fmla="*/ 569 h 2610"/>
                <a:gd name="T22" fmla="*/ 53 w 4829"/>
                <a:gd name="T23" fmla="*/ 572 h 2610"/>
                <a:gd name="T24" fmla="*/ 52 w 4829"/>
                <a:gd name="T25" fmla="*/ 576 h 2610"/>
                <a:gd name="T26" fmla="*/ 54 w 4829"/>
                <a:gd name="T27" fmla="*/ 581 h 2610"/>
                <a:gd name="T28" fmla="*/ 56 w 4829"/>
                <a:gd name="T29" fmla="*/ 586 h 2610"/>
                <a:gd name="T30" fmla="*/ 58 w 4829"/>
                <a:gd name="T31" fmla="*/ 590 h 2610"/>
                <a:gd name="T32" fmla="*/ 61 w 4829"/>
                <a:gd name="T33" fmla="*/ 594 h 2610"/>
                <a:gd name="T34" fmla="*/ 66 w 4829"/>
                <a:gd name="T35" fmla="*/ 597 h 2610"/>
                <a:gd name="T36" fmla="*/ 72 w 4829"/>
                <a:gd name="T37" fmla="*/ 601 h 2610"/>
                <a:gd name="T38" fmla="*/ 80 w 4829"/>
                <a:gd name="T39" fmla="*/ 606 h 2610"/>
                <a:gd name="T40" fmla="*/ 91 w 4829"/>
                <a:gd name="T41" fmla="*/ 613 h 2610"/>
                <a:gd name="T42" fmla="*/ 106 w 4829"/>
                <a:gd name="T43" fmla="*/ 621 h 2610"/>
                <a:gd name="T44" fmla="*/ 105 w 4829"/>
                <a:gd name="T45" fmla="*/ 613 h 2610"/>
                <a:gd name="T46" fmla="*/ 106 w 4829"/>
                <a:gd name="T47" fmla="*/ 604 h 2610"/>
                <a:gd name="T48" fmla="*/ 108 w 4829"/>
                <a:gd name="T49" fmla="*/ 595 h 2610"/>
                <a:gd name="T50" fmla="*/ 112 w 4829"/>
                <a:gd name="T51" fmla="*/ 586 h 2610"/>
                <a:gd name="T52" fmla="*/ 115 w 4829"/>
                <a:gd name="T53" fmla="*/ 576 h 2610"/>
                <a:gd name="T54" fmla="*/ 117 w 4829"/>
                <a:gd name="T55" fmla="*/ 568 h 2610"/>
                <a:gd name="T56" fmla="*/ 116 w 4829"/>
                <a:gd name="T57" fmla="*/ 561 h 2610"/>
                <a:gd name="T58" fmla="*/ 112 w 4829"/>
                <a:gd name="T59" fmla="*/ 555 h 2610"/>
                <a:gd name="T60" fmla="*/ 107 w 4829"/>
                <a:gd name="T61" fmla="*/ 551 h 2610"/>
                <a:gd name="T62" fmla="*/ 101 w 4829"/>
                <a:gd name="T63" fmla="*/ 551 h 2610"/>
                <a:gd name="T64" fmla="*/ 96 w 4829"/>
                <a:gd name="T65" fmla="*/ 552 h 2610"/>
                <a:gd name="T66" fmla="*/ 92 w 4829"/>
                <a:gd name="T67" fmla="*/ 556 h 2610"/>
                <a:gd name="T68" fmla="*/ 89 w 4829"/>
                <a:gd name="T69" fmla="*/ 560 h 2610"/>
                <a:gd name="T70" fmla="*/ 86 w 4829"/>
                <a:gd name="T71" fmla="*/ 566 h 2610"/>
                <a:gd name="T72" fmla="*/ 85 w 4829"/>
                <a:gd name="T73" fmla="*/ 571 h 2610"/>
                <a:gd name="T74" fmla="*/ 85 w 4829"/>
                <a:gd name="T75" fmla="*/ 577 h 2610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4829"/>
                <a:gd name="T115" fmla="*/ 0 h 2610"/>
                <a:gd name="T116" fmla="*/ 4829 w 4829"/>
                <a:gd name="T117" fmla="*/ 2610 h 2610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4829" h="2610">
                  <a:moveTo>
                    <a:pt x="0" y="1914"/>
                  </a:moveTo>
                  <a:lnTo>
                    <a:pt x="4536" y="0"/>
                  </a:lnTo>
                  <a:lnTo>
                    <a:pt x="4829" y="692"/>
                  </a:lnTo>
                  <a:lnTo>
                    <a:pt x="293" y="2610"/>
                  </a:lnTo>
                  <a:lnTo>
                    <a:pt x="0" y="1914"/>
                  </a:lnTo>
                  <a:close/>
                  <a:moveTo>
                    <a:pt x="339" y="2311"/>
                  </a:moveTo>
                  <a:lnTo>
                    <a:pt x="314" y="2290"/>
                  </a:lnTo>
                  <a:lnTo>
                    <a:pt x="289" y="2278"/>
                  </a:lnTo>
                  <a:lnTo>
                    <a:pt x="264" y="2272"/>
                  </a:lnTo>
                  <a:lnTo>
                    <a:pt x="242" y="2274"/>
                  </a:lnTo>
                  <a:lnTo>
                    <a:pt x="223" y="2280"/>
                  </a:lnTo>
                  <a:lnTo>
                    <a:pt x="211" y="2292"/>
                  </a:lnTo>
                  <a:lnTo>
                    <a:pt x="206" y="2307"/>
                  </a:lnTo>
                  <a:lnTo>
                    <a:pt x="213" y="2328"/>
                  </a:lnTo>
                  <a:lnTo>
                    <a:pt x="221" y="2346"/>
                  </a:lnTo>
                  <a:lnTo>
                    <a:pt x="231" y="2363"/>
                  </a:lnTo>
                  <a:lnTo>
                    <a:pt x="244" y="2377"/>
                  </a:lnTo>
                  <a:lnTo>
                    <a:pt x="264" y="2392"/>
                  </a:lnTo>
                  <a:lnTo>
                    <a:pt x="287" y="2408"/>
                  </a:lnTo>
                  <a:lnTo>
                    <a:pt x="320" y="2427"/>
                  </a:lnTo>
                  <a:lnTo>
                    <a:pt x="363" y="2453"/>
                  </a:lnTo>
                  <a:lnTo>
                    <a:pt x="421" y="2486"/>
                  </a:lnTo>
                  <a:lnTo>
                    <a:pt x="417" y="2453"/>
                  </a:lnTo>
                  <a:lnTo>
                    <a:pt x="423" y="2418"/>
                  </a:lnTo>
                  <a:lnTo>
                    <a:pt x="432" y="2381"/>
                  </a:lnTo>
                  <a:lnTo>
                    <a:pt x="448" y="2346"/>
                  </a:lnTo>
                  <a:lnTo>
                    <a:pt x="458" y="2307"/>
                  </a:lnTo>
                  <a:lnTo>
                    <a:pt x="465" y="2274"/>
                  </a:lnTo>
                  <a:lnTo>
                    <a:pt x="462" y="2245"/>
                  </a:lnTo>
                  <a:lnTo>
                    <a:pt x="448" y="2224"/>
                  </a:lnTo>
                  <a:lnTo>
                    <a:pt x="425" y="2208"/>
                  </a:lnTo>
                  <a:lnTo>
                    <a:pt x="403" y="2206"/>
                  </a:lnTo>
                  <a:lnTo>
                    <a:pt x="382" y="2212"/>
                  </a:lnTo>
                  <a:lnTo>
                    <a:pt x="367" y="2226"/>
                  </a:lnTo>
                  <a:lnTo>
                    <a:pt x="353" y="2241"/>
                  </a:lnTo>
                  <a:lnTo>
                    <a:pt x="343" y="2265"/>
                  </a:lnTo>
                  <a:lnTo>
                    <a:pt x="337" y="2288"/>
                  </a:lnTo>
                  <a:lnTo>
                    <a:pt x="339" y="2311"/>
                  </a:lnTo>
                  <a:close/>
                </a:path>
              </a:pathLst>
            </a:custGeom>
            <a:solidFill>
              <a:srgbClr val="FFAD00"/>
            </a:solidFill>
            <a:ln w="1588">
              <a:solidFill>
                <a:srgbClr val="FF8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6397" name="Freeform 112"/>
            <p:cNvSpPr>
              <a:spLocks/>
            </p:cNvSpPr>
            <p:nvPr/>
          </p:nvSpPr>
          <p:spPr bwMode="auto">
            <a:xfrm>
              <a:off x="2429" y="2944"/>
              <a:ext cx="387" cy="210"/>
            </a:xfrm>
            <a:custGeom>
              <a:avLst/>
              <a:gdLst>
                <a:gd name="T0" fmla="*/ 16 w 776"/>
                <a:gd name="T1" fmla="*/ 75 h 421"/>
                <a:gd name="T2" fmla="*/ 22 w 776"/>
                <a:gd name="T3" fmla="*/ 71 h 421"/>
                <a:gd name="T4" fmla="*/ 42 w 776"/>
                <a:gd name="T5" fmla="*/ 60 h 421"/>
                <a:gd name="T6" fmla="*/ 69 w 776"/>
                <a:gd name="T7" fmla="*/ 46 h 421"/>
                <a:gd name="T8" fmla="*/ 100 w 776"/>
                <a:gd name="T9" fmla="*/ 30 h 421"/>
                <a:gd name="T10" fmla="*/ 132 w 776"/>
                <a:gd name="T11" fmla="*/ 15 h 421"/>
                <a:gd name="T12" fmla="*/ 161 w 776"/>
                <a:gd name="T13" fmla="*/ 4 h 421"/>
                <a:gd name="T14" fmla="*/ 182 w 776"/>
                <a:gd name="T15" fmla="*/ 0 h 421"/>
                <a:gd name="T16" fmla="*/ 193 w 776"/>
                <a:gd name="T17" fmla="*/ 4 h 421"/>
                <a:gd name="T18" fmla="*/ 189 w 776"/>
                <a:gd name="T19" fmla="*/ 30 h 421"/>
                <a:gd name="T20" fmla="*/ 165 w 776"/>
                <a:gd name="T21" fmla="*/ 55 h 421"/>
                <a:gd name="T22" fmla="*/ 126 w 776"/>
                <a:gd name="T23" fmla="*/ 77 h 421"/>
                <a:gd name="T24" fmla="*/ 83 w 776"/>
                <a:gd name="T25" fmla="*/ 94 h 421"/>
                <a:gd name="T26" fmla="*/ 42 w 776"/>
                <a:gd name="T27" fmla="*/ 103 h 421"/>
                <a:gd name="T28" fmla="*/ 11 w 776"/>
                <a:gd name="T29" fmla="*/ 105 h 421"/>
                <a:gd name="T30" fmla="*/ 0 w 776"/>
                <a:gd name="T31" fmla="*/ 96 h 421"/>
                <a:gd name="T32" fmla="*/ 16 w 776"/>
                <a:gd name="T33" fmla="*/ 75 h 421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776"/>
                <a:gd name="T52" fmla="*/ 0 h 421"/>
                <a:gd name="T53" fmla="*/ 776 w 776"/>
                <a:gd name="T54" fmla="*/ 421 h 421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776" h="421">
                  <a:moveTo>
                    <a:pt x="64" y="302"/>
                  </a:moveTo>
                  <a:lnTo>
                    <a:pt x="91" y="285"/>
                  </a:lnTo>
                  <a:lnTo>
                    <a:pt x="169" y="242"/>
                  </a:lnTo>
                  <a:lnTo>
                    <a:pt x="276" y="184"/>
                  </a:lnTo>
                  <a:lnTo>
                    <a:pt x="404" y="122"/>
                  </a:lnTo>
                  <a:lnTo>
                    <a:pt x="530" y="62"/>
                  </a:lnTo>
                  <a:lnTo>
                    <a:pt x="646" y="17"/>
                  </a:lnTo>
                  <a:lnTo>
                    <a:pt x="731" y="0"/>
                  </a:lnTo>
                  <a:lnTo>
                    <a:pt x="776" y="17"/>
                  </a:lnTo>
                  <a:lnTo>
                    <a:pt x="760" y="122"/>
                  </a:lnTo>
                  <a:lnTo>
                    <a:pt x="662" y="223"/>
                  </a:lnTo>
                  <a:lnTo>
                    <a:pt x="506" y="310"/>
                  </a:lnTo>
                  <a:lnTo>
                    <a:pt x="334" y="378"/>
                  </a:lnTo>
                  <a:lnTo>
                    <a:pt x="169" y="415"/>
                  </a:lnTo>
                  <a:lnTo>
                    <a:pt x="47" y="421"/>
                  </a:lnTo>
                  <a:lnTo>
                    <a:pt x="0" y="386"/>
                  </a:lnTo>
                  <a:lnTo>
                    <a:pt x="64" y="302"/>
                  </a:lnTo>
                  <a:close/>
                </a:path>
              </a:pathLst>
            </a:custGeom>
            <a:solidFill>
              <a:srgbClr val="FFA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398" name="Freeform 113"/>
            <p:cNvSpPr>
              <a:spLocks/>
            </p:cNvSpPr>
            <p:nvPr/>
          </p:nvSpPr>
          <p:spPr bwMode="auto">
            <a:xfrm>
              <a:off x="2499" y="2962"/>
              <a:ext cx="291" cy="158"/>
            </a:xfrm>
            <a:custGeom>
              <a:avLst/>
              <a:gdLst>
                <a:gd name="T0" fmla="*/ 12 w 582"/>
                <a:gd name="T1" fmla="*/ 58 h 316"/>
                <a:gd name="T2" fmla="*/ 18 w 582"/>
                <a:gd name="T3" fmla="*/ 54 h 316"/>
                <a:gd name="T4" fmla="*/ 32 w 582"/>
                <a:gd name="T5" fmla="*/ 46 h 316"/>
                <a:gd name="T6" fmla="*/ 52 w 582"/>
                <a:gd name="T7" fmla="*/ 35 h 316"/>
                <a:gd name="T8" fmla="*/ 76 w 582"/>
                <a:gd name="T9" fmla="*/ 23 h 316"/>
                <a:gd name="T10" fmla="*/ 100 w 582"/>
                <a:gd name="T11" fmla="*/ 12 h 316"/>
                <a:gd name="T12" fmla="*/ 122 w 582"/>
                <a:gd name="T13" fmla="*/ 4 h 316"/>
                <a:gd name="T14" fmla="*/ 138 w 582"/>
                <a:gd name="T15" fmla="*/ 0 h 316"/>
                <a:gd name="T16" fmla="*/ 146 w 582"/>
                <a:gd name="T17" fmla="*/ 4 h 316"/>
                <a:gd name="T18" fmla="*/ 143 w 582"/>
                <a:gd name="T19" fmla="*/ 23 h 316"/>
                <a:gd name="T20" fmla="*/ 124 w 582"/>
                <a:gd name="T21" fmla="*/ 42 h 316"/>
                <a:gd name="T22" fmla="*/ 95 w 582"/>
                <a:gd name="T23" fmla="*/ 58 h 316"/>
                <a:gd name="T24" fmla="*/ 63 w 582"/>
                <a:gd name="T25" fmla="*/ 71 h 316"/>
                <a:gd name="T26" fmla="*/ 32 w 582"/>
                <a:gd name="T27" fmla="*/ 78 h 316"/>
                <a:gd name="T28" fmla="*/ 9 w 582"/>
                <a:gd name="T29" fmla="*/ 79 h 316"/>
                <a:gd name="T30" fmla="*/ 0 w 582"/>
                <a:gd name="T31" fmla="*/ 73 h 316"/>
                <a:gd name="T32" fmla="*/ 12 w 582"/>
                <a:gd name="T33" fmla="*/ 58 h 31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582"/>
                <a:gd name="T52" fmla="*/ 0 h 316"/>
                <a:gd name="T53" fmla="*/ 582 w 582"/>
                <a:gd name="T54" fmla="*/ 316 h 31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582" h="316">
                  <a:moveTo>
                    <a:pt x="48" y="229"/>
                  </a:moveTo>
                  <a:lnTo>
                    <a:pt x="70" y="215"/>
                  </a:lnTo>
                  <a:lnTo>
                    <a:pt x="126" y="182"/>
                  </a:lnTo>
                  <a:lnTo>
                    <a:pt x="207" y="137"/>
                  </a:lnTo>
                  <a:lnTo>
                    <a:pt x="302" y="91"/>
                  </a:lnTo>
                  <a:lnTo>
                    <a:pt x="397" y="46"/>
                  </a:lnTo>
                  <a:lnTo>
                    <a:pt x="485" y="13"/>
                  </a:lnTo>
                  <a:lnTo>
                    <a:pt x="549" y="0"/>
                  </a:lnTo>
                  <a:lnTo>
                    <a:pt x="582" y="13"/>
                  </a:lnTo>
                  <a:lnTo>
                    <a:pt x="570" y="91"/>
                  </a:lnTo>
                  <a:lnTo>
                    <a:pt x="496" y="167"/>
                  </a:lnTo>
                  <a:lnTo>
                    <a:pt x="380" y="232"/>
                  </a:lnTo>
                  <a:lnTo>
                    <a:pt x="250" y="283"/>
                  </a:lnTo>
                  <a:lnTo>
                    <a:pt x="126" y="312"/>
                  </a:lnTo>
                  <a:lnTo>
                    <a:pt x="35" y="316"/>
                  </a:lnTo>
                  <a:lnTo>
                    <a:pt x="0" y="289"/>
                  </a:lnTo>
                  <a:lnTo>
                    <a:pt x="48" y="229"/>
                  </a:lnTo>
                  <a:close/>
                </a:path>
              </a:pathLst>
            </a:custGeom>
            <a:solidFill>
              <a:srgbClr val="FFB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399" name="Freeform 114"/>
            <p:cNvSpPr>
              <a:spLocks/>
            </p:cNvSpPr>
            <p:nvPr/>
          </p:nvSpPr>
          <p:spPr bwMode="auto">
            <a:xfrm>
              <a:off x="2572" y="2980"/>
              <a:ext cx="193" cy="105"/>
            </a:xfrm>
            <a:custGeom>
              <a:avLst/>
              <a:gdLst>
                <a:gd name="T0" fmla="*/ 9 w 386"/>
                <a:gd name="T1" fmla="*/ 38 h 211"/>
                <a:gd name="T2" fmla="*/ 12 w 386"/>
                <a:gd name="T3" fmla="*/ 35 h 211"/>
                <a:gd name="T4" fmla="*/ 22 w 386"/>
                <a:gd name="T5" fmla="*/ 30 h 211"/>
                <a:gd name="T6" fmla="*/ 35 w 386"/>
                <a:gd name="T7" fmla="*/ 23 h 211"/>
                <a:gd name="T8" fmla="*/ 51 w 386"/>
                <a:gd name="T9" fmla="*/ 15 h 211"/>
                <a:gd name="T10" fmla="*/ 66 w 386"/>
                <a:gd name="T11" fmla="*/ 7 h 211"/>
                <a:gd name="T12" fmla="*/ 81 w 386"/>
                <a:gd name="T13" fmla="*/ 2 h 211"/>
                <a:gd name="T14" fmla="*/ 91 w 386"/>
                <a:gd name="T15" fmla="*/ 0 h 211"/>
                <a:gd name="T16" fmla="*/ 97 w 386"/>
                <a:gd name="T17" fmla="*/ 2 h 211"/>
                <a:gd name="T18" fmla="*/ 95 w 386"/>
                <a:gd name="T19" fmla="*/ 15 h 211"/>
                <a:gd name="T20" fmla="*/ 82 w 386"/>
                <a:gd name="T21" fmla="*/ 28 h 211"/>
                <a:gd name="T22" fmla="*/ 63 w 386"/>
                <a:gd name="T23" fmla="*/ 38 h 211"/>
                <a:gd name="T24" fmla="*/ 42 w 386"/>
                <a:gd name="T25" fmla="*/ 47 h 211"/>
                <a:gd name="T26" fmla="*/ 21 w 386"/>
                <a:gd name="T27" fmla="*/ 51 h 211"/>
                <a:gd name="T28" fmla="*/ 6 w 386"/>
                <a:gd name="T29" fmla="*/ 52 h 211"/>
                <a:gd name="T30" fmla="*/ 0 w 386"/>
                <a:gd name="T31" fmla="*/ 48 h 211"/>
                <a:gd name="T32" fmla="*/ 9 w 386"/>
                <a:gd name="T33" fmla="*/ 38 h 211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386"/>
                <a:gd name="T52" fmla="*/ 0 h 211"/>
                <a:gd name="T53" fmla="*/ 386 w 386"/>
                <a:gd name="T54" fmla="*/ 211 h 211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386" h="211">
                  <a:moveTo>
                    <a:pt x="33" y="153"/>
                  </a:moveTo>
                  <a:lnTo>
                    <a:pt x="47" y="143"/>
                  </a:lnTo>
                  <a:lnTo>
                    <a:pt x="86" y="122"/>
                  </a:lnTo>
                  <a:lnTo>
                    <a:pt x="138" y="93"/>
                  </a:lnTo>
                  <a:lnTo>
                    <a:pt x="202" y="62"/>
                  </a:lnTo>
                  <a:lnTo>
                    <a:pt x="264" y="31"/>
                  </a:lnTo>
                  <a:lnTo>
                    <a:pt x="322" y="9"/>
                  </a:lnTo>
                  <a:lnTo>
                    <a:pt x="363" y="0"/>
                  </a:lnTo>
                  <a:lnTo>
                    <a:pt x="386" y="9"/>
                  </a:lnTo>
                  <a:lnTo>
                    <a:pt x="378" y="62"/>
                  </a:lnTo>
                  <a:lnTo>
                    <a:pt x="328" y="112"/>
                  </a:lnTo>
                  <a:lnTo>
                    <a:pt x="252" y="155"/>
                  </a:lnTo>
                  <a:lnTo>
                    <a:pt x="165" y="188"/>
                  </a:lnTo>
                  <a:lnTo>
                    <a:pt x="82" y="207"/>
                  </a:lnTo>
                  <a:lnTo>
                    <a:pt x="23" y="211"/>
                  </a:lnTo>
                  <a:lnTo>
                    <a:pt x="0" y="192"/>
                  </a:lnTo>
                  <a:lnTo>
                    <a:pt x="33" y="153"/>
                  </a:lnTo>
                  <a:close/>
                </a:path>
              </a:pathLst>
            </a:custGeom>
            <a:solidFill>
              <a:srgbClr val="FFC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400" name="Freeform 115"/>
            <p:cNvSpPr>
              <a:spLocks/>
            </p:cNvSpPr>
            <p:nvPr/>
          </p:nvSpPr>
          <p:spPr bwMode="auto">
            <a:xfrm>
              <a:off x="2642" y="2998"/>
              <a:ext cx="97" cy="53"/>
            </a:xfrm>
            <a:custGeom>
              <a:avLst/>
              <a:gdLst>
                <a:gd name="T0" fmla="*/ 5 w 194"/>
                <a:gd name="T1" fmla="*/ 19 h 104"/>
                <a:gd name="T2" fmla="*/ 6 w 194"/>
                <a:gd name="T3" fmla="*/ 18 h 104"/>
                <a:gd name="T4" fmla="*/ 11 w 194"/>
                <a:gd name="T5" fmla="*/ 16 h 104"/>
                <a:gd name="T6" fmla="*/ 17 w 194"/>
                <a:gd name="T7" fmla="*/ 11 h 104"/>
                <a:gd name="T8" fmla="*/ 26 w 194"/>
                <a:gd name="T9" fmla="*/ 8 h 104"/>
                <a:gd name="T10" fmla="*/ 33 w 194"/>
                <a:gd name="T11" fmla="*/ 4 h 104"/>
                <a:gd name="T12" fmla="*/ 41 w 194"/>
                <a:gd name="T13" fmla="*/ 1 h 104"/>
                <a:gd name="T14" fmla="*/ 46 w 194"/>
                <a:gd name="T15" fmla="*/ 0 h 104"/>
                <a:gd name="T16" fmla="*/ 49 w 194"/>
                <a:gd name="T17" fmla="*/ 2 h 104"/>
                <a:gd name="T18" fmla="*/ 47 w 194"/>
                <a:gd name="T19" fmla="*/ 8 h 104"/>
                <a:gd name="T20" fmla="*/ 42 w 194"/>
                <a:gd name="T21" fmla="*/ 14 h 104"/>
                <a:gd name="T22" fmla="*/ 32 w 194"/>
                <a:gd name="T23" fmla="*/ 19 h 104"/>
                <a:gd name="T24" fmla="*/ 22 w 194"/>
                <a:gd name="T25" fmla="*/ 24 h 104"/>
                <a:gd name="T26" fmla="*/ 11 w 194"/>
                <a:gd name="T27" fmla="*/ 27 h 104"/>
                <a:gd name="T28" fmla="*/ 4 w 194"/>
                <a:gd name="T29" fmla="*/ 27 h 104"/>
                <a:gd name="T30" fmla="*/ 0 w 194"/>
                <a:gd name="T31" fmla="*/ 24 h 104"/>
                <a:gd name="T32" fmla="*/ 5 w 194"/>
                <a:gd name="T33" fmla="*/ 19 h 104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94"/>
                <a:gd name="T52" fmla="*/ 0 h 104"/>
                <a:gd name="T53" fmla="*/ 194 w 194"/>
                <a:gd name="T54" fmla="*/ 104 h 104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94" h="104">
                  <a:moveTo>
                    <a:pt x="17" y="75"/>
                  </a:moveTo>
                  <a:lnTo>
                    <a:pt x="23" y="69"/>
                  </a:lnTo>
                  <a:lnTo>
                    <a:pt x="43" y="60"/>
                  </a:lnTo>
                  <a:lnTo>
                    <a:pt x="68" y="44"/>
                  </a:lnTo>
                  <a:lnTo>
                    <a:pt x="101" y="31"/>
                  </a:lnTo>
                  <a:lnTo>
                    <a:pt x="132" y="13"/>
                  </a:lnTo>
                  <a:lnTo>
                    <a:pt x="161" y="3"/>
                  </a:lnTo>
                  <a:lnTo>
                    <a:pt x="182" y="0"/>
                  </a:lnTo>
                  <a:lnTo>
                    <a:pt x="194" y="5"/>
                  </a:lnTo>
                  <a:lnTo>
                    <a:pt x="188" y="31"/>
                  </a:lnTo>
                  <a:lnTo>
                    <a:pt x="165" y="54"/>
                  </a:lnTo>
                  <a:lnTo>
                    <a:pt x="126" y="75"/>
                  </a:lnTo>
                  <a:lnTo>
                    <a:pt x="85" y="93"/>
                  </a:lnTo>
                  <a:lnTo>
                    <a:pt x="43" y="102"/>
                  </a:lnTo>
                  <a:lnTo>
                    <a:pt x="13" y="104"/>
                  </a:lnTo>
                  <a:lnTo>
                    <a:pt x="0" y="95"/>
                  </a:lnTo>
                  <a:lnTo>
                    <a:pt x="17" y="75"/>
                  </a:lnTo>
                  <a:close/>
                </a:path>
              </a:pathLst>
            </a:custGeom>
            <a:solidFill>
              <a:srgbClr val="FFD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401" name="Freeform 116"/>
            <p:cNvSpPr>
              <a:spLocks/>
            </p:cNvSpPr>
            <p:nvPr/>
          </p:nvSpPr>
          <p:spPr bwMode="auto">
            <a:xfrm>
              <a:off x="2815" y="2781"/>
              <a:ext cx="386" cy="210"/>
            </a:xfrm>
            <a:custGeom>
              <a:avLst/>
              <a:gdLst>
                <a:gd name="T0" fmla="*/ 15 w 774"/>
                <a:gd name="T1" fmla="*/ 75 h 421"/>
                <a:gd name="T2" fmla="*/ 22 w 774"/>
                <a:gd name="T3" fmla="*/ 71 h 421"/>
                <a:gd name="T4" fmla="*/ 41 w 774"/>
                <a:gd name="T5" fmla="*/ 60 h 421"/>
                <a:gd name="T6" fmla="*/ 68 w 774"/>
                <a:gd name="T7" fmla="*/ 46 h 421"/>
                <a:gd name="T8" fmla="*/ 100 w 774"/>
                <a:gd name="T9" fmla="*/ 30 h 421"/>
                <a:gd name="T10" fmla="*/ 132 w 774"/>
                <a:gd name="T11" fmla="*/ 15 h 421"/>
                <a:gd name="T12" fmla="*/ 161 w 774"/>
                <a:gd name="T13" fmla="*/ 4 h 421"/>
                <a:gd name="T14" fmla="*/ 182 w 774"/>
                <a:gd name="T15" fmla="*/ 0 h 421"/>
                <a:gd name="T16" fmla="*/ 193 w 774"/>
                <a:gd name="T17" fmla="*/ 4 h 421"/>
                <a:gd name="T18" fmla="*/ 189 w 774"/>
                <a:gd name="T19" fmla="*/ 30 h 421"/>
                <a:gd name="T20" fmla="*/ 165 w 774"/>
                <a:gd name="T21" fmla="*/ 55 h 421"/>
                <a:gd name="T22" fmla="*/ 126 w 774"/>
                <a:gd name="T23" fmla="*/ 77 h 421"/>
                <a:gd name="T24" fmla="*/ 83 w 774"/>
                <a:gd name="T25" fmla="*/ 94 h 421"/>
                <a:gd name="T26" fmla="*/ 41 w 774"/>
                <a:gd name="T27" fmla="*/ 103 h 421"/>
                <a:gd name="T28" fmla="*/ 11 w 774"/>
                <a:gd name="T29" fmla="*/ 105 h 421"/>
                <a:gd name="T30" fmla="*/ 0 w 774"/>
                <a:gd name="T31" fmla="*/ 96 h 421"/>
                <a:gd name="T32" fmla="*/ 15 w 774"/>
                <a:gd name="T33" fmla="*/ 75 h 421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774"/>
                <a:gd name="T52" fmla="*/ 0 h 421"/>
                <a:gd name="T53" fmla="*/ 774 w 774"/>
                <a:gd name="T54" fmla="*/ 421 h 421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774" h="421">
                  <a:moveTo>
                    <a:pt x="62" y="303"/>
                  </a:moveTo>
                  <a:lnTo>
                    <a:pt x="89" y="285"/>
                  </a:lnTo>
                  <a:lnTo>
                    <a:pt x="167" y="243"/>
                  </a:lnTo>
                  <a:lnTo>
                    <a:pt x="275" y="184"/>
                  </a:lnTo>
                  <a:lnTo>
                    <a:pt x="403" y="122"/>
                  </a:lnTo>
                  <a:lnTo>
                    <a:pt x="530" y="62"/>
                  </a:lnTo>
                  <a:lnTo>
                    <a:pt x="646" y="18"/>
                  </a:lnTo>
                  <a:lnTo>
                    <a:pt x="731" y="0"/>
                  </a:lnTo>
                  <a:lnTo>
                    <a:pt x="774" y="18"/>
                  </a:lnTo>
                  <a:lnTo>
                    <a:pt x="760" y="122"/>
                  </a:lnTo>
                  <a:lnTo>
                    <a:pt x="661" y="223"/>
                  </a:lnTo>
                  <a:lnTo>
                    <a:pt x="506" y="310"/>
                  </a:lnTo>
                  <a:lnTo>
                    <a:pt x="334" y="378"/>
                  </a:lnTo>
                  <a:lnTo>
                    <a:pt x="167" y="415"/>
                  </a:lnTo>
                  <a:lnTo>
                    <a:pt x="47" y="421"/>
                  </a:lnTo>
                  <a:lnTo>
                    <a:pt x="0" y="386"/>
                  </a:lnTo>
                  <a:lnTo>
                    <a:pt x="62" y="303"/>
                  </a:lnTo>
                  <a:close/>
                </a:path>
              </a:pathLst>
            </a:custGeom>
            <a:solidFill>
              <a:srgbClr val="FFA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402" name="Freeform 117"/>
            <p:cNvSpPr>
              <a:spLocks/>
            </p:cNvSpPr>
            <p:nvPr/>
          </p:nvSpPr>
          <p:spPr bwMode="auto">
            <a:xfrm>
              <a:off x="2886" y="2799"/>
              <a:ext cx="290" cy="159"/>
            </a:xfrm>
            <a:custGeom>
              <a:avLst/>
              <a:gdLst>
                <a:gd name="T0" fmla="*/ 12 w 579"/>
                <a:gd name="T1" fmla="*/ 58 h 318"/>
                <a:gd name="T2" fmla="*/ 18 w 579"/>
                <a:gd name="T3" fmla="*/ 55 h 318"/>
                <a:gd name="T4" fmla="*/ 32 w 579"/>
                <a:gd name="T5" fmla="*/ 47 h 318"/>
                <a:gd name="T6" fmla="*/ 52 w 579"/>
                <a:gd name="T7" fmla="*/ 36 h 318"/>
                <a:gd name="T8" fmla="*/ 76 w 579"/>
                <a:gd name="T9" fmla="*/ 24 h 318"/>
                <a:gd name="T10" fmla="*/ 100 w 579"/>
                <a:gd name="T11" fmla="*/ 13 h 318"/>
                <a:gd name="T12" fmla="*/ 121 w 579"/>
                <a:gd name="T13" fmla="*/ 4 h 318"/>
                <a:gd name="T14" fmla="*/ 137 w 579"/>
                <a:gd name="T15" fmla="*/ 0 h 318"/>
                <a:gd name="T16" fmla="*/ 145 w 579"/>
                <a:gd name="T17" fmla="*/ 4 h 318"/>
                <a:gd name="T18" fmla="*/ 142 w 579"/>
                <a:gd name="T19" fmla="*/ 24 h 318"/>
                <a:gd name="T20" fmla="*/ 124 w 579"/>
                <a:gd name="T21" fmla="*/ 43 h 318"/>
                <a:gd name="T22" fmla="*/ 95 w 579"/>
                <a:gd name="T23" fmla="*/ 59 h 318"/>
                <a:gd name="T24" fmla="*/ 63 w 579"/>
                <a:gd name="T25" fmla="*/ 72 h 318"/>
                <a:gd name="T26" fmla="*/ 32 w 579"/>
                <a:gd name="T27" fmla="*/ 79 h 318"/>
                <a:gd name="T28" fmla="*/ 9 w 579"/>
                <a:gd name="T29" fmla="*/ 80 h 318"/>
                <a:gd name="T30" fmla="*/ 0 w 579"/>
                <a:gd name="T31" fmla="*/ 73 h 318"/>
                <a:gd name="T32" fmla="*/ 12 w 579"/>
                <a:gd name="T33" fmla="*/ 58 h 31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579"/>
                <a:gd name="T52" fmla="*/ 0 h 318"/>
                <a:gd name="T53" fmla="*/ 579 w 579"/>
                <a:gd name="T54" fmla="*/ 318 h 31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579" h="318">
                  <a:moveTo>
                    <a:pt x="48" y="231"/>
                  </a:moveTo>
                  <a:lnTo>
                    <a:pt x="69" y="217"/>
                  </a:lnTo>
                  <a:lnTo>
                    <a:pt x="126" y="186"/>
                  </a:lnTo>
                  <a:lnTo>
                    <a:pt x="207" y="142"/>
                  </a:lnTo>
                  <a:lnTo>
                    <a:pt x="302" y="95"/>
                  </a:lnTo>
                  <a:lnTo>
                    <a:pt x="397" y="49"/>
                  </a:lnTo>
                  <a:lnTo>
                    <a:pt x="484" y="16"/>
                  </a:lnTo>
                  <a:lnTo>
                    <a:pt x="546" y="0"/>
                  </a:lnTo>
                  <a:lnTo>
                    <a:pt x="579" y="14"/>
                  </a:lnTo>
                  <a:lnTo>
                    <a:pt x="568" y="93"/>
                  </a:lnTo>
                  <a:lnTo>
                    <a:pt x="494" y="169"/>
                  </a:lnTo>
                  <a:lnTo>
                    <a:pt x="380" y="235"/>
                  </a:lnTo>
                  <a:lnTo>
                    <a:pt x="250" y="285"/>
                  </a:lnTo>
                  <a:lnTo>
                    <a:pt x="126" y="314"/>
                  </a:lnTo>
                  <a:lnTo>
                    <a:pt x="34" y="318"/>
                  </a:lnTo>
                  <a:lnTo>
                    <a:pt x="0" y="291"/>
                  </a:lnTo>
                  <a:lnTo>
                    <a:pt x="48" y="231"/>
                  </a:lnTo>
                  <a:close/>
                </a:path>
              </a:pathLst>
            </a:custGeom>
            <a:solidFill>
              <a:srgbClr val="FA9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403" name="Freeform 118"/>
            <p:cNvSpPr>
              <a:spLocks/>
            </p:cNvSpPr>
            <p:nvPr/>
          </p:nvSpPr>
          <p:spPr bwMode="auto">
            <a:xfrm>
              <a:off x="2957" y="2817"/>
              <a:ext cx="194" cy="106"/>
            </a:xfrm>
            <a:custGeom>
              <a:avLst/>
              <a:gdLst>
                <a:gd name="T0" fmla="*/ 9 w 388"/>
                <a:gd name="T1" fmla="*/ 39 h 211"/>
                <a:gd name="T2" fmla="*/ 12 w 388"/>
                <a:gd name="T3" fmla="*/ 36 h 211"/>
                <a:gd name="T4" fmla="*/ 22 w 388"/>
                <a:gd name="T5" fmla="*/ 31 h 211"/>
                <a:gd name="T6" fmla="*/ 35 w 388"/>
                <a:gd name="T7" fmla="*/ 24 h 211"/>
                <a:gd name="T8" fmla="*/ 51 w 388"/>
                <a:gd name="T9" fmla="*/ 16 h 211"/>
                <a:gd name="T10" fmla="*/ 67 w 388"/>
                <a:gd name="T11" fmla="*/ 8 h 211"/>
                <a:gd name="T12" fmla="*/ 81 w 388"/>
                <a:gd name="T13" fmla="*/ 3 h 211"/>
                <a:gd name="T14" fmla="*/ 92 w 388"/>
                <a:gd name="T15" fmla="*/ 0 h 211"/>
                <a:gd name="T16" fmla="*/ 97 w 388"/>
                <a:gd name="T17" fmla="*/ 3 h 211"/>
                <a:gd name="T18" fmla="*/ 95 w 388"/>
                <a:gd name="T19" fmla="*/ 16 h 211"/>
                <a:gd name="T20" fmla="*/ 83 w 388"/>
                <a:gd name="T21" fmla="*/ 28 h 211"/>
                <a:gd name="T22" fmla="*/ 63 w 388"/>
                <a:gd name="T23" fmla="*/ 39 h 211"/>
                <a:gd name="T24" fmla="*/ 42 w 388"/>
                <a:gd name="T25" fmla="*/ 47 h 211"/>
                <a:gd name="T26" fmla="*/ 21 w 388"/>
                <a:gd name="T27" fmla="*/ 52 h 211"/>
                <a:gd name="T28" fmla="*/ 6 w 388"/>
                <a:gd name="T29" fmla="*/ 53 h 211"/>
                <a:gd name="T30" fmla="*/ 0 w 388"/>
                <a:gd name="T31" fmla="*/ 48 h 211"/>
                <a:gd name="T32" fmla="*/ 9 w 388"/>
                <a:gd name="T33" fmla="*/ 39 h 211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388"/>
                <a:gd name="T52" fmla="*/ 0 h 211"/>
                <a:gd name="T53" fmla="*/ 388 w 388"/>
                <a:gd name="T54" fmla="*/ 211 h 211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388" h="211">
                  <a:moveTo>
                    <a:pt x="33" y="153"/>
                  </a:moveTo>
                  <a:lnTo>
                    <a:pt x="47" y="143"/>
                  </a:lnTo>
                  <a:lnTo>
                    <a:pt x="85" y="122"/>
                  </a:lnTo>
                  <a:lnTo>
                    <a:pt x="138" y="93"/>
                  </a:lnTo>
                  <a:lnTo>
                    <a:pt x="202" y="62"/>
                  </a:lnTo>
                  <a:lnTo>
                    <a:pt x="266" y="31"/>
                  </a:lnTo>
                  <a:lnTo>
                    <a:pt x="324" y="10"/>
                  </a:lnTo>
                  <a:lnTo>
                    <a:pt x="365" y="0"/>
                  </a:lnTo>
                  <a:lnTo>
                    <a:pt x="388" y="10"/>
                  </a:lnTo>
                  <a:lnTo>
                    <a:pt x="378" y="62"/>
                  </a:lnTo>
                  <a:lnTo>
                    <a:pt x="330" y="112"/>
                  </a:lnTo>
                  <a:lnTo>
                    <a:pt x="252" y="155"/>
                  </a:lnTo>
                  <a:lnTo>
                    <a:pt x="167" y="188"/>
                  </a:lnTo>
                  <a:lnTo>
                    <a:pt x="84" y="207"/>
                  </a:lnTo>
                  <a:lnTo>
                    <a:pt x="23" y="211"/>
                  </a:lnTo>
                  <a:lnTo>
                    <a:pt x="0" y="192"/>
                  </a:lnTo>
                  <a:lnTo>
                    <a:pt x="33" y="153"/>
                  </a:lnTo>
                  <a:close/>
                </a:path>
              </a:pathLst>
            </a:custGeom>
            <a:solidFill>
              <a:srgbClr val="F58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404" name="Freeform 119"/>
            <p:cNvSpPr>
              <a:spLocks/>
            </p:cNvSpPr>
            <p:nvPr/>
          </p:nvSpPr>
          <p:spPr bwMode="auto">
            <a:xfrm>
              <a:off x="3029" y="2835"/>
              <a:ext cx="96" cy="53"/>
            </a:xfrm>
            <a:custGeom>
              <a:avLst/>
              <a:gdLst>
                <a:gd name="T0" fmla="*/ 5 w 192"/>
                <a:gd name="T1" fmla="*/ 20 h 105"/>
                <a:gd name="T2" fmla="*/ 6 w 192"/>
                <a:gd name="T3" fmla="*/ 18 h 105"/>
                <a:gd name="T4" fmla="*/ 11 w 192"/>
                <a:gd name="T5" fmla="*/ 16 h 105"/>
                <a:gd name="T6" fmla="*/ 17 w 192"/>
                <a:gd name="T7" fmla="*/ 12 h 105"/>
                <a:gd name="T8" fmla="*/ 26 w 192"/>
                <a:gd name="T9" fmla="*/ 8 h 105"/>
                <a:gd name="T10" fmla="*/ 33 w 192"/>
                <a:gd name="T11" fmla="*/ 4 h 105"/>
                <a:gd name="T12" fmla="*/ 41 w 192"/>
                <a:gd name="T13" fmla="*/ 1 h 105"/>
                <a:gd name="T14" fmla="*/ 45 w 192"/>
                <a:gd name="T15" fmla="*/ 0 h 105"/>
                <a:gd name="T16" fmla="*/ 48 w 192"/>
                <a:gd name="T17" fmla="*/ 2 h 105"/>
                <a:gd name="T18" fmla="*/ 47 w 192"/>
                <a:gd name="T19" fmla="*/ 8 h 105"/>
                <a:gd name="T20" fmla="*/ 41 w 192"/>
                <a:gd name="T21" fmla="*/ 14 h 105"/>
                <a:gd name="T22" fmla="*/ 31 w 192"/>
                <a:gd name="T23" fmla="*/ 19 h 105"/>
                <a:gd name="T24" fmla="*/ 21 w 192"/>
                <a:gd name="T25" fmla="*/ 24 h 105"/>
                <a:gd name="T26" fmla="*/ 10 w 192"/>
                <a:gd name="T27" fmla="*/ 26 h 105"/>
                <a:gd name="T28" fmla="*/ 3 w 192"/>
                <a:gd name="T29" fmla="*/ 27 h 105"/>
                <a:gd name="T30" fmla="*/ 0 w 192"/>
                <a:gd name="T31" fmla="*/ 25 h 105"/>
                <a:gd name="T32" fmla="*/ 5 w 192"/>
                <a:gd name="T33" fmla="*/ 20 h 105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92"/>
                <a:gd name="T52" fmla="*/ 0 h 105"/>
                <a:gd name="T53" fmla="*/ 192 w 192"/>
                <a:gd name="T54" fmla="*/ 105 h 105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92" h="105">
                  <a:moveTo>
                    <a:pt x="17" y="77"/>
                  </a:moveTo>
                  <a:lnTo>
                    <a:pt x="23" y="72"/>
                  </a:lnTo>
                  <a:lnTo>
                    <a:pt x="42" y="62"/>
                  </a:lnTo>
                  <a:lnTo>
                    <a:pt x="68" y="46"/>
                  </a:lnTo>
                  <a:lnTo>
                    <a:pt x="101" y="31"/>
                  </a:lnTo>
                  <a:lnTo>
                    <a:pt x="132" y="13"/>
                  </a:lnTo>
                  <a:lnTo>
                    <a:pt x="161" y="4"/>
                  </a:lnTo>
                  <a:lnTo>
                    <a:pt x="180" y="0"/>
                  </a:lnTo>
                  <a:lnTo>
                    <a:pt x="192" y="6"/>
                  </a:lnTo>
                  <a:lnTo>
                    <a:pt x="186" y="31"/>
                  </a:lnTo>
                  <a:lnTo>
                    <a:pt x="163" y="54"/>
                  </a:lnTo>
                  <a:lnTo>
                    <a:pt x="124" y="75"/>
                  </a:lnTo>
                  <a:lnTo>
                    <a:pt x="83" y="93"/>
                  </a:lnTo>
                  <a:lnTo>
                    <a:pt x="40" y="103"/>
                  </a:lnTo>
                  <a:lnTo>
                    <a:pt x="11" y="105"/>
                  </a:lnTo>
                  <a:lnTo>
                    <a:pt x="0" y="97"/>
                  </a:lnTo>
                  <a:lnTo>
                    <a:pt x="17" y="77"/>
                  </a:lnTo>
                  <a:close/>
                </a:path>
              </a:pathLst>
            </a:custGeom>
            <a:solidFill>
              <a:srgbClr val="F06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405" name="Freeform 120"/>
            <p:cNvSpPr>
              <a:spLocks/>
            </p:cNvSpPr>
            <p:nvPr/>
          </p:nvSpPr>
          <p:spPr bwMode="auto">
            <a:xfrm>
              <a:off x="2498" y="3054"/>
              <a:ext cx="387" cy="211"/>
            </a:xfrm>
            <a:custGeom>
              <a:avLst/>
              <a:gdLst>
                <a:gd name="T0" fmla="*/ 16 w 774"/>
                <a:gd name="T1" fmla="*/ 76 h 421"/>
                <a:gd name="T2" fmla="*/ 23 w 774"/>
                <a:gd name="T3" fmla="*/ 72 h 421"/>
                <a:gd name="T4" fmla="*/ 43 w 774"/>
                <a:gd name="T5" fmla="*/ 61 h 421"/>
                <a:gd name="T6" fmla="*/ 69 w 774"/>
                <a:gd name="T7" fmla="*/ 46 h 421"/>
                <a:gd name="T8" fmla="*/ 101 w 774"/>
                <a:gd name="T9" fmla="*/ 31 h 421"/>
                <a:gd name="T10" fmla="*/ 133 w 774"/>
                <a:gd name="T11" fmla="*/ 16 h 421"/>
                <a:gd name="T12" fmla="*/ 162 w 774"/>
                <a:gd name="T13" fmla="*/ 5 h 421"/>
                <a:gd name="T14" fmla="*/ 183 w 774"/>
                <a:gd name="T15" fmla="*/ 0 h 421"/>
                <a:gd name="T16" fmla="*/ 194 w 774"/>
                <a:gd name="T17" fmla="*/ 5 h 421"/>
                <a:gd name="T18" fmla="*/ 190 w 774"/>
                <a:gd name="T19" fmla="*/ 31 h 421"/>
                <a:gd name="T20" fmla="*/ 166 w 774"/>
                <a:gd name="T21" fmla="*/ 56 h 421"/>
                <a:gd name="T22" fmla="*/ 127 w 774"/>
                <a:gd name="T23" fmla="*/ 78 h 421"/>
                <a:gd name="T24" fmla="*/ 84 w 774"/>
                <a:gd name="T25" fmla="*/ 95 h 421"/>
                <a:gd name="T26" fmla="*/ 43 w 774"/>
                <a:gd name="T27" fmla="*/ 104 h 421"/>
                <a:gd name="T28" fmla="*/ 12 w 774"/>
                <a:gd name="T29" fmla="*/ 106 h 421"/>
                <a:gd name="T30" fmla="*/ 0 w 774"/>
                <a:gd name="T31" fmla="*/ 97 h 421"/>
                <a:gd name="T32" fmla="*/ 16 w 774"/>
                <a:gd name="T33" fmla="*/ 76 h 421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774"/>
                <a:gd name="T52" fmla="*/ 0 h 421"/>
                <a:gd name="T53" fmla="*/ 774 w 774"/>
                <a:gd name="T54" fmla="*/ 421 h 421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774" h="421">
                  <a:moveTo>
                    <a:pt x="64" y="302"/>
                  </a:moveTo>
                  <a:lnTo>
                    <a:pt x="91" y="285"/>
                  </a:lnTo>
                  <a:lnTo>
                    <a:pt x="169" y="242"/>
                  </a:lnTo>
                  <a:lnTo>
                    <a:pt x="275" y="184"/>
                  </a:lnTo>
                  <a:lnTo>
                    <a:pt x="403" y="122"/>
                  </a:lnTo>
                  <a:lnTo>
                    <a:pt x="531" y="62"/>
                  </a:lnTo>
                  <a:lnTo>
                    <a:pt x="646" y="17"/>
                  </a:lnTo>
                  <a:lnTo>
                    <a:pt x="731" y="0"/>
                  </a:lnTo>
                  <a:lnTo>
                    <a:pt x="774" y="17"/>
                  </a:lnTo>
                  <a:lnTo>
                    <a:pt x="760" y="122"/>
                  </a:lnTo>
                  <a:lnTo>
                    <a:pt x="661" y="223"/>
                  </a:lnTo>
                  <a:lnTo>
                    <a:pt x="506" y="310"/>
                  </a:lnTo>
                  <a:lnTo>
                    <a:pt x="333" y="378"/>
                  </a:lnTo>
                  <a:lnTo>
                    <a:pt x="169" y="415"/>
                  </a:lnTo>
                  <a:lnTo>
                    <a:pt x="46" y="421"/>
                  </a:lnTo>
                  <a:lnTo>
                    <a:pt x="0" y="386"/>
                  </a:lnTo>
                  <a:lnTo>
                    <a:pt x="64" y="302"/>
                  </a:lnTo>
                  <a:close/>
                </a:path>
              </a:pathLst>
            </a:custGeom>
            <a:solidFill>
              <a:srgbClr val="FFA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406" name="Freeform 121"/>
            <p:cNvSpPr>
              <a:spLocks/>
            </p:cNvSpPr>
            <p:nvPr/>
          </p:nvSpPr>
          <p:spPr bwMode="auto">
            <a:xfrm>
              <a:off x="2569" y="3073"/>
              <a:ext cx="290" cy="158"/>
            </a:xfrm>
            <a:custGeom>
              <a:avLst/>
              <a:gdLst>
                <a:gd name="T0" fmla="*/ 13 w 580"/>
                <a:gd name="T1" fmla="*/ 58 h 316"/>
                <a:gd name="T2" fmla="*/ 18 w 580"/>
                <a:gd name="T3" fmla="*/ 54 h 316"/>
                <a:gd name="T4" fmla="*/ 32 w 580"/>
                <a:gd name="T5" fmla="*/ 46 h 316"/>
                <a:gd name="T6" fmla="*/ 52 w 580"/>
                <a:gd name="T7" fmla="*/ 35 h 316"/>
                <a:gd name="T8" fmla="*/ 76 w 580"/>
                <a:gd name="T9" fmla="*/ 23 h 316"/>
                <a:gd name="T10" fmla="*/ 100 w 580"/>
                <a:gd name="T11" fmla="*/ 12 h 316"/>
                <a:gd name="T12" fmla="*/ 122 w 580"/>
                <a:gd name="T13" fmla="*/ 4 h 316"/>
                <a:gd name="T14" fmla="*/ 137 w 580"/>
                <a:gd name="T15" fmla="*/ 0 h 316"/>
                <a:gd name="T16" fmla="*/ 145 w 580"/>
                <a:gd name="T17" fmla="*/ 4 h 316"/>
                <a:gd name="T18" fmla="*/ 143 w 580"/>
                <a:gd name="T19" fmla="*/ 23 h 316"/>
                <a:gd name="T20" fmla="*/ 124 w 580"/>
                <a:gd name="T21" fmla="*/ 42 h 316"/>
                <a:gd name="T22" fmla="*/ 96 w 580"/>
                <a:gd name="T23" fmla="*/ 58 h 316"/>
                <a:gd name="T24" fmla="*/ 63 w 580"/>
                <a:gd name="T25" fmla="*/ 71 h 316"/>
                <a:gd name="T26" fmla="*/ 32 w 580"/>
                <a:gd name="T27" fmla="*/ 78 h 316"/>
                <a:gd name="T28" fmla="*/ 9 w 580"/>
                <a:gd name="T29" fmla="*/ 79 h 316"/>
                <a:gd name="T30" fmla="*/ 0 w 580"/>
                <a:gd name="T31" fmla="*/ 73 h 316"/>
                <a:gd name="T32" fmla="*/ 13 w 580"/>
                <a:gd name="T33" fmla="*/ 58 h 31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580"/>
                <a:gd name="T52" fmla="*/ 0 h 316"/>
                <a:gd name="T53" fmla="*/ 580 w 580"/>
                <a:gd name="T54" fmla="*/ 316 h 31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580" h="316">
                  <a:moveTo>
                    <a:pt x="49" y="229"/>
                  </a:moveTo>
                  <a:lnTo>
                    <a:pt x="70" y="215"/>
                  </a:lnTo>
                  <a:lnTo>
                    <a:pt x="126" y="182"/>
                  </a:lnTo>
                  <a:lnTo>
                    <a:pt x="208" y="137"/>
                  </a:lnTo>
                  <a:lnTo>
                    <a:pt x="303" y="91"/>
                  </a:lnTo>
                  <a:lnTo>
                    <a:pt x="398" y="46"/>
                  </a:lnTo>
                  <a:lnTo>
                    <a:pt x="485" y="13"/>
                  </a:lnTo>
                  <a:lnTo>
                    <a:pt x="547" y="0"/>
                  </a:lnTo>
                  <a:lnTo>
                    <a:pt x="580" y="13"/>
                  </a:lnTo>
                  <a:lnTo>
                    <a:pt x="569" y="91"/>
                  </a:lnTo>
                  <a:lnTo>
                    <a:pt x="495" y="167"/>
                  </a:lnTo>
                  <a:lnTo>
                    <a:pt x="381" y="232"/>
                  </a:lnTo>
                  <a:lnTo>
                    <a:pt x="251" y="283"/>
                  </a:lnTo>
                  <a:lnTo>
                    <a:pt x="126" y="312"/>
                  </a:lnTo>
                  <a:lnTo>
                    <a:pt x="35" y="316"/>
                  </a:lnTo>
                  <a:lnTo>
                    <a:pt x="0" y="289"/>
                  </a:lnTo>
                  <a:lnTo>
                    <a:pt x="49" y="229"/>
                  </a:lnTo>
                  <a:close/>
                </a:path>
              </a:pathLst>
            </a:custGeom>
            <a:solidFill>
              <a:srgbClr val="FA9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407" name="Freeform 122"/>
            <p:cNvSpPr>
              <a:spLocks/>
            </p:cNvSpPr>
            <p:nvPr/>
          </p:nvSpPr>
          <p:spPr bwMode="auto">
            <a:xfrm>
              <a:off x="2641" y="3090"/>
              <a:ext cx="193" cy="106"/>
            </a:xfrm>
            <a:custGeom>
              <a:avLst/>
              <a:gdLst>
                <a:gd name="T0" fmla="*/ 9 w 386"/>
                <a:gd name="T1" fmla="*/ 39 h 211"/>
                <a:gd name="T2" fmla="*/ 12 w 386"/>
                <a:gd name="T3" fmla="*/ 36 h 211"/>
                <a:gd name="T4" fmla="*/ 22 w 386"/>
                <a:gd name="T5" fmla="*/ 31 h 211"/>
                <a:gd name="T6" fmla="*/ 35 w 386"/>
                <a:gd name="T7" fmla="*/ 24 h 211"/>
                <a:gd name="T8" fmla="*/ 51 w 386"/>
                <a:gd name="T9" fmla="*/ 16 h 211"/>
                <a:gd name="T10" fmla="*/ 66 w 386"/>
                <a:gd name="T11" fmla="*/ 8 h 211"/>
                <a:gd name="T12" fmla="*/ 81 w 386"/>
                <a:gd name="T13" fmla="*/ 3 h 211"/>
                <a:gd name="T14" fmla="*/ 91 w 386"/>
                <a:gd name="T15" fmla="*/ 0 h 211"/>
                <a:gd name="T16" fmla="*/ 97 w 386"/>
                <a:gd name="T17" fmla="*/ 3 h 211"/>
                <a:gd name="T18" fmla="*/ 95 w 386"/>
                <a:gd name="T19" fmla="*/ 16 h 211"/>
                <a:gd name="T20" fmla="*/ 83 w 386"/>
                <a:gd name="T21" fmla="*/ 28 h 211"/>
                <a:gd name="T22" fmla="*/ 63 w 386"/>
                <a:gd name="T23" fmla="*/ 39 h 211"/>
                <a:gd name="T24" fmla="*/ 42 w 386"/>
                <a:gd name="T25" fmla="*/ 47 h 211"/>
                <a:gd name="T26" fmla="*/ 21 w 386"/>
                <a:gd name="T27" fmla="*/ 52 h 211"/>
                <a:gd name="T28" fmla="*/ 6 w 386"/>
                <a:gd name="T29" fmla="*/ 53 h 211"/>
                <a:gd name="T30" fmla="*/ 0 w 386"/>
                <a:gd name="T31" fmla="*/ 48 h 211"/>
                <a:gd name="T32" fmla="*/ 9 w 386"/>
                <a:gd name="T33" fmla="*/ 39 h 211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386"/>
                <a:gd name="T52" fmla="*/ 0 h 211"/>
                <a:gd name="T53" fmla="*/ 386 w 386"/>
                <a:gd name="T54" fmla="*/ 211 h 211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386" h="211">
                  <a:moveTo>
                    <a:pt x="33" y="153"/>
                  </a:moveTo>
                  <a:lnTo>
                    <a:pt x="46" y="143"/>
                  </a:lnTo>
                  <a:lnTo>
                    <a:pt x="85" y="122"/>
                  </a:lnTo>
                  <a:lnTo>
                    <a:pt x="138" y="93"/>
                  </a:lnTo>
                  <a:lnTo>
                    <a:pt x="202" y="62"/>
                  </a:lnTo>
                  <a:lnTo>
                    <a:pt x="264" y="31"/>
                  </a:lnTo>
                  <a:lnTo>
                    <a:pt x="322" y="9"/>
                  </a:lnTo>
                  <a:lnTo>
                    <a:pt x="363" y="0"/>
                  </a:lnTo>
                  <a:lnTo>
                    <a:pt x="386" y="9"/>
                  </a:lnTo>
                  <a:lnTo>
                    <a:pt x="378" y="62"/>
                  </a:lnTo>
                  <a:lnTo>
                    <a:pt x="330" y="112"/>
                  </a:lnTo>
                  <a:lnTo>
                    <a:pt x="252" y="155"/>
                  </a:lnTo>
                  <a:lnTo>
                    <a:pt x="167" y="188"/>
                  </a:lnTo>
                  <a:lnTo>
                    <a:pt x="83" y="207"/>
                  </a:lnTo>
                  <a:lnTo>
                    <a:pt x="23" y="211"/>
                  </a:lnTo>
                  <a:lnTo>
                    <a:pt x="0" y="192"/>
                  </a:lnTo>
                  <a:lnTo>
                    <a:pt x="33" y="153"/>
                  </a:lnTo>
                  <a:close/>
                </a:path>
              </a:pathLst>
            </a:custGeom>
            <a:solidFill>
              <a:srgbClr val="F58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408" name="Freeform 123"/>
            <p:cNvSpPr>
              <a:spLocks/>
            </p:cNvSpPr>
            <p:nvPr/>
          </p:nvSpPr>
          <p:spPr bwMode="auto">
            <a:xfrm>
              <a:off x="2712" y="3109"/>
              <a:ext cx="98" cy="52"/>
            </a:xfrm>
            <a:custGeom>
              <a:avLst/>
              <a:gdLst>
                <a:gd name="T0" fmla="*/ 5 w 196"/>
                <a:gd name="T1" fmla="*/ 19 h 104"/>
                <a:gd name="T2" fmla="*/ 6 w 196"/>
                <a:gd name="T3" fmla="*/ 18 h 104"/>
                <a:gd name="T4" fmla="*/ 11 w 196"/>
                <a:gd name="T5" fmla="*/ 15 h 104"/>
                <a:gd name="T6" fmla="*/ 17 w 196"/>
                <a:gd name="T7" fmla="*/ 11 h 104"/>
                <a:gd name="T8" fmla="*/ 26 w 196"/>
                <a:gd name="T9" fmla="*/ 8 h 104"/>
                <a:gd name="T10" fmla="*/ 33 w 196"/>
                <a:gd name="T11" fmla="*/ 4 h 104"/>
                <a:gd name="T12" fmla="*/ 41 w 196"/>
                <a:gd name="T13" fmla="*/ 1 h 104"/>
                <a:gd name="T14" fmla="*/ 47 w 196"/>
                <a:gd name="T15" fmla="*/ 0 h 104"/>
                <a:gd name="T16" fmla="*/ 49 w 196"/>
                <a:gd name="T17" fmla="*/ 2 h 104"/>
                <a:gd name="T18" fmla="*/ 48 w 196"/>
                <a:gd name="T19" fmla="*/ 8 h 104"/>
                <a:gd name="T20" fmla="*/ 42 w 196"/>
                <a:gd name="T21" fmla="*/ 14 h 104"/>
                <a:gd name="T22" fmla="*/ 32 w 196"/>
                <a:gd name="T23" fmla="*/ 19 h 104"/>
                <a:gd name="T24" fmla="*/ 21 w 196"/>
                <a:gd name="T25" fmla="*/ 24 h 104"/>
                <a:gd name="T26" fmla="*/ 11 w 196"/>
                <a:gd name="T27" fmla="*/ 26 h 104"/>
                <a:gd name="T28" fmla="*/ 3 w 196"/>
                <a:gd name="T29" fmla="*/ 26 h 104"/>
                <a:gd name="T30" fmla="*/ 0 w 196"/>
                <a:gd name="T31" fmla="*/ 24 h 104"/>
                <a:gd name="T32" fmla="*/ 5 w 196"/>
                <a:gd name="T33" fmla="*/ 19 h 104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96"/>
                <a:gd name="T52" fmla="*/ 0 h 104"/>
                <a:gd name="T53" fmla="*/ 196 w 196"/>
                <a:gd name="T54" fmla="*/ 104 h 104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96" h="104">
                  <a:moveTo>
                    <a:pt x="18" y="75"/>
                  </a:moveTo>
                  <a:lnTo>
                    <a:pt x="24" y="69"/>
                  </a:lnTo>
                  <a:lnTo>
                    <a:pt x="43" y="60"/>
                  </a:lnTo>
                  <a:lnTo>
                    <a:pt x="68" y="44"/>
                  </a:lnTo>
                  <a:lnTo>
                    <a:pt x="101" y="31"/>
                  </a:lnTo>
                  <a:lnTo>
                    <a:pt x="132" y="13"/>
                  </a:lnTo>
                  <a:lnTo>
                    <a:pt x="163" y="3"/>
                  </a:lnTo>
                  <a:lnTo>
                    <a:pt x="185" y="0"/>
                  </a:lnTo>
                  <a:lnTo>
                    <a:pt x="196" y="5"/>
                  </a:lnTo>
                  <a:lnTo>
                    <a:pt x="191" y="31"/>
                  </a:lnTo>
                  <a:lnTo>
                    <a:pt x="165" y="54"/>
                  </a:lnTo>
                  <a:lnTo>
                    <a:pt x="127" y="75"/>
                  </a:lnTo>
                  <a:lnTo>
                    <a:pt x="84" y="93"/>
                  </a:lnTo>
                  <a:lnTo>
                    <a:pt x="41" y="102"/>
                  </a:lnTo>
                  <a:lnTo>
                    <a:pt x="12" y="104"/>
                  </a:lnTo>
                  <a:lnTo>
                    <a:pt x="0" y="95"/>
                  </a:lnTo>
                  <a:lnTo>
                    <a:pt x="18" y="75"/>
                  </a:lnTo>
                  <a:close/>
                </a:path>
              </a:pathLst>
            </a:custGeom>
            <a:solidFill>
              <a:srgbClr val="F06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409" name="Freeform 124"/>
            <p:cNvSpPr>
              <a:spLocks/>
            </p:cNvSpPr>
            <p:nvPr/>
          </p:nvSpPr>
          <p:spPr bwMode="auto">
            <a:xfrm>
              <a:off x="3094" y="2449"/>
              <a:ext cx="835" cy="361"/>
            </a:xfrm>
            <a:custGeom>
              <a:avLst/>
              <a:gdLst>
                <a:gd name="T0" fmla="*/ 368 w 1669"/>
                <a:gd name="T1" fmla="*/ 0 h 723"/>
                <a:gd name="T2" fmla="*/ 351 w 1669"/>
                <a:gd name="T3" fmla="*/ 6 h 723"/>
                <a:gd name="T4" fmla="*/ 308 w 1669"/>
                <a:gd name="T5" fmla="*/ 20 h 723"/>
                <a:gd name="T6" fmla="*/ 247 w 1669"/>
                <a:gd name="T7" fmla="*/ 41 h 723"/>
                <a:gd name="T8" fmla="*/ 177 w 1669"/>
                <a:gd name="T9" fmla="*/ 67 h 723"/>
                <a:gd name="T10" fmla="*/ 108 w 1669"/>
                <a:gd name="T11" fmla="*/ 94 h 723"/>
                <a:gd name="T12" fmla="*/ 50 w 1669"/>
                <a:gd name="T13" fmla="*/ 120 h 723"/>
                <a:gd name="T14" fmla="*/ 10 w 1669"/>
                <a:gd name="T15" fmla="*/ 143 h 723"/>
                <a:gd name="T16" fmla="*/ 0 w 1669"/>
                <a:gd name="T17" fmla="*/ 160 h 723"/>
                <a:gd name="T18" fmla="*/ 39 w 1669"/>
                <a:gd name="T19" fmla="*/ 180 h 723"/>
                <a:gd name="T20" fmla="*/ 110 w 1669"/>
                <a:gd name="T21" fmla="*/ 173 h 723"/>
                <a:gd name="T22" fmla="*/ 197 w 1669"/>
                <a:gd name="T23" fmla="*/ 144 h 723"/>
                <a:gd name="T24" fmla="*/ 286 w 1669"/>
                <a:gd name="T25" fmla="*/ 104 h 723"/>
                <a:gd name="T26" fmla="*/ 362 w 1669"/>
                <a:gd name="T27" fmla="*/ 60 h 723"/>
                <a:gd name="T28" fmla="*/ 411 w 1669"/>
                <a:gd name="T29" fmla="*/ 23 h 723"/>
                <a:gd name="T30" fmla="*/ 418 w 1669"/>
                <a:gd name="T31" fmla="*/ 0 h 723"/>
                <a:gd name="T32" fmla="*/ 368 w 1669"/>
                <a:gd name="T33" fmla="*/ 0 h 723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669"/>
                <a:gd name="T52" fmla="*/ 0 h 723"/>
                <a:gd name="T53" fmla="*/ 1669 w 1669"/>
                <a:gd name="T54" fmla="*/ 723 h 723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669" h="723">
                  <a:moveTo>
                    <a:pt x="1470" y="2"/>
                  </a:moveTo>
                  <a:lnTo>
                    <a:pt x="1402" y="24"/>
                  </a:lnTo>
                  <a:lnTo>
                    <a:pt x="1229" y="82"/>
                  </a:lnTo>
                  <a:lnTo>
                    <a:pt x="985" y="165"/>
                  </a:lnTo>
                  <a:lnTo>
                    <a:pt x="707" y="268"/>
                  </a:lnTo>
                  <a:lnTo>
                    <a:pt x="432" y="376"/>
                  </a:lnTo>
                  <a:lnTo>
                    <a:pt x="199" y="481"/>
                  </a:lnTo>
                  <a:lnTo>
                    <a:pt x="40" y="572"/>
                  </a:lnTo>
                  <a:lnTo>
                    <a:pt x="0" y="642"/>
                  </a:lnTo>
                  <a:lnTo>
                    <a:pt x="155" y="723"/>
                  </a:lnTo>
                  <a:lnTo>
                    <a:pt x="438" y="692"/>
                  </a:lnTo>
                  <a:lnTo>
                    <a:pt x="787" y="576"/>
                  </a:lnTo>
                  <a:lnTo>
                    <a:pt x="1144" y="417"/>
                  </a:lnTo>
                  <a:lnTo>
                    <a:pt x="1448" y="243"/>
                  </a:lnTo>
                  <a:lnTo>
                    <a:pt x="1644" y="93"/>
                  </a:lnTo>
                  <a:lnTo>
                    <a:pt x="1669" y="0"/>
                  </a:lnTo>
                  <a:lnTo>
                    <a:pt x="1470" y="2"/>
                  </a:lnTo>
                  <a:close/>
                </a:path>
              </a:pathLst>
            </a:custGeom>
            <a:solidFill>
              <a:srgbClr val="FFA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410" name="Freeform 125"/>
            <p:cNvSpPr>
              <a:spLocks/>
            </p:cNvSpPr>
            <p:nvPr/>
          </p:nvSpPr>
          <p:spPr bwMode="auto">
            <a:xfrm>
              <a:off x="3155" y="2513"/>
              <a:ext cx="624" cy="270"/>
            </a:xfrm>
            <a:custGeom>
              <a:avLst/>
              <a:gdLst>
                <a:gd name="T0" fmla="*/ 274 w 1249"/>
                <a:gd name="T1" fmla="*/ 0 h 541"/>
                <a:gd name="T2" fmla="*/ 262 w 1249"/>
                <a:gd name="T3" fmla="*/ 4 h 541"/>
                <a:gd name="T4" fmla="*/ 229 w 1249"/>
                <a:gd name="T5" fmla="*/ 15 h 541"/>
                <a:gd name="T6" fmla="*/ 183 w 1249"/>
                <a:gd name="T7" fmla="*/ 30 h 541"/>
                <a:gd name="T8" fmla="*/ 132 w 1249"/>
                <a:gd name="T9" fmla="*/ 50 h 541"/>
                <a:gd name="T10" fmla="*/ 80 w 1249"/>
                <a:gd name="T11" fmla="*/ 69 h 541"/>
                <a:gd name="T12" fmla="*/ 36 w 1249"/>
                <a:gd name="T13" fmla="*/ 89 h 541"/>
                <a:gd name="T14" fmla="*/ 7 w 1249"/>
                <a:gd name="T15" fmla="*/ 106 h 541"/>
                <a:gd name="T16" fmla="*/ 0 w 1249"/>
                <a:gd name="T17" fmla="*/ 119 h 541"/>
                <a:gd name="T18" fmla="*/ 29 w 1249"/>
                <a:gd name="T19" fmla="*/ 135 h 541"/>
                <a:gd name="T20" fmla="*/ 82 w 1249"/>
                <a:gd name="T21" fmla="*/ 129 h 541"/>
                <a:gd name="T22" fmla="*/ 146 w 1249"/>
                <a:gd name="T23" fmla="*/ 108 h 541"/>
                <a:gd name="T24" fmla="*/ 213 w 1249"/>
                <a:gd name="T25" fmla="*/ 78 h 541"/>
                <a:gd name="T26" fmla="*/ 270 w 1249"/>
                <a:gd name="T27" fmla="*/ 45 h 541"/>
                <a:gd name="T28" fmla="*/ 307 w 1249"/>
                <a:gd name="T29" fmla="*/ 17 h 541"/>
                <a:gd name="T30" fmla="*/ 312 w 1249"/>
                <a:gd name="T31" fmla="*/ 0 h 541"/>
                <a:gd name="T32" fmla="*/ 274 w 1249"/>
                <a:gd name="T33" fmla="*/ 0 h 541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249"/>
                <a:gd name="T52" fmla="*/ 0 h 541"/>
                <a:gd name="T53" fmla="*/ 1249 w 1249"/>
                <a:gd name="T54" fmla="*/ 541 h 541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249" h="541">
                  <a:moveTo>
                    <a:pt x="1099" y="2"/>
                  </a:moveTo>
                  <a:lnTo>
                    <a:pt x="1049" y="16"/>
                  </a:lnTo>
                  <a:lnTo>
                    <a:pt x="919" y="60"/>
                  </a:lnTo>
                  <a:lnTo>
                    <a:pt x="735" y="122"/>
                  </a:lnTo>
                  <a:lnTo>
                    <a:pt x="529" y="200"/>
                  </a:lnTo>
                  <a:lnTo>
                    <a:pt x="322" y="279"/>
                  </a:lnTo>
                  <a:lnTo>
                    <a:pt x="147" y="359"/>
                  </a:lnTo>
                  <a:lnTo>
                    <a:pt x="29" y="427"/>
                  </a:lnTo>
                  <a:lnTo>
                    <a:pt x="0" y="479"/>
                  </a:lnTo>
                  <a:lnTo>
                    <a:pt x="116" y="541"/>
                  </a:lnTo>
                  <a:lnTo>
                    <a:pt x="328" y="518"/>
                  </a:lnTo>
                  <a:lnTo>
                    <a:pt x="587" y="433"/>
                  </a:lnTo>
                  <a:lnTo>
                    <a:pt x="855" y="312"/>
                  </a:lnTo>
                  <a:lnTo>
                    <a:pt x="1082" y="182"/>
                  </a:lnTo>
                  <a:lnTo>
                    <a:pt x="1229" y="70"/>
                  </a:lnTo>
                  <a:lnTo>
                    <a:pt x="1249" y="0"/>
                  </a:lnTo>
                  <a:lnTo>
                    <a:pt x="1099" y="2"/>
                  </a:lnTo>
                  <a:close/>
                </a:path>
              </a:pathLst>
            </a:custGeom>
            <a:solidFill>
              <a:srgbClr val="FFB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411" name="Freeform 126"/>
            <p:cNvSpPr>
              <a:spLocks/>
            </p:cNvSpPr>
            <p:nvPr/>
          </p:nvSpPr>
          <p:spPr bwMode="auto">
            <a:xfrm>
              <a:off x="3215" y="2575"/>
              <a:ext cx="415" cy="181"/>
            </a:xfrm>
            <a:custGeom>
              <a:avLst/>
              <a:gdLst>
                <a:gd name="T0" fmla="*/ 183 w 830"/>
                <a:gd name="T1" fmla="*/ 0 h 363"/>
                <a:gd name="T2" fmla="*/ 174 w 830"/>
                <a:gd name="T3" fmla="*/ 2 h 363"/>
                <a:gd name="T4" fmla="*/ 153 w 830"/>
                <a:gd name="T5" fmla="*/ 9 h 363"/>
                <a:gd name="T6" fmla="*/ 123 w 830"/>
                <a:gd name="T7" fmla="*/ 20 h 363"/>
                <a:gd name="T8" fmla="*/ 88 w 830"/>
                <a:gd name="T9" fmla="*/ 33 h 363"/>
                <a:gd name="T10" fmla="*/ 54 w 830"/>
                <a:gd name="T11" fmla="*/ 46 h 363"/>
                <a:gd name="T12" fmla="*/ 25 w 830"/>
                <a:gd name="T13" fmla="*/ 59 h 363"/>
                <a:gd name="T14" fmla="*/ 5 w 830"/>
                <a:gd name="T15" fmla="*/ 71 h 363"/>
                <a:gd name="T16" fmla="*/ 0 w 830"/>
                <a:gd name="T17" fmla="*/ 80 h 363"/>
                <a:gd name="T18" fmla="*/ 20 w 830"/>
                <a:gd name="T19" fmla="*/ 90 h 363"/>
                <a:gd name="T20" fmla="*/ 55 w 830"/>
                <a:gd name="T21" fmla="*/ 86 h 363"/>
                <a:gd name="T22" fmla="*/ 98 w 830"/>
                <a:gd name="T23" fmla="*/ 71 h 363"/>
                <a:gd name="T24" fmla="*/ 143 w 830"/>
                <a:gd name="T25" fmla="*/ 52 h 363"/>
                <a:gd name="T26" fmla="*/ 181 w 830"/>
                <a:gd name="T27" fmla="*/ 30 h 363"/>
                <a:gd name="T28" fmla="*/ 205 w 830"/>
                <a:gd name="T29" fmla="*/ 11 h 363"/>
                <a:gd name="T30" fmla="*/ 208 w 830"/>
                <a:gd name="T31" fmla="*/ 0 h 363"/>
                <a:gd name="T32" fmla="*/ 183 w 830"/>
                <a:gd name="T33" fmla="*/ 0 h 363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830"/>
                <a:gd name="T52" fmla="*/ 0 h 363"/>
                <a:gd name="T53" fmla="*/ 830 w 830"/>
                <a:gd name="T54" fmla="*/ 363 h 363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830" h="363">
                  <a:moveTo>
                    <a:pt x="731" y="0"/>
                  </a:moveTo>
                  <a:lnTo>
                    <a:pt x="696" y="10"/>
                  </a:lnTo>
                  <a:lnTo>
                    <a:pt x="611" y="39"/>
                  </a:lnTo>
                  <a:lnTo>
                    <a:pt x="489" y="82"/>
                  </a:lnTo>
                  <a:lnTo>
                    <a:pt x="351" y="132"/>
                  </a:lnTo>
                  <a:lnTo>
                    <a:pt x="213" y="185"/>
                  </a:lnTo>
                  <a:lnTo>
                    <a:pt x="99" y="239"/>
                  </a:lnTo>
                  <a:lnTo>
                    <a:pt x="19" y="285"/>
                  </a:lnTo>
                  <a:lnTo>
                    <a:pt x="0" y="322"/>
                  </a:lnTo>
                  <a:lnTo>
                    <a:pt x="78" y="363"/>
                  </a:lnTo>
                  <a:lnTo>
                    <a:pt x="219" y="345"/>
                  </a:lnTo>
                  <a:lnTo>
                    <a:pt x="392" y="287"/>
                  </a:lnTo>
                  <a:lnTo>
                    <a:pt x="570" y="208"/>
                  </a:lnTo>
                  <a:lnTo>
                    <a:pt x="721" y="121"/>
                  </a:lnTo>
                  <a:lnTo>
                    <a:pt x="818" y="47"/>
                  </a:lnTo>
                  <a:lnTo>
                    <a:pt x="830" y="0"/>
                  </a:lnTo>
                  <a:lnTo>
                    <a:pt x="731" y="0"/>
                  </a:lnTo>
                  <a:close/>
                </a:path>
              </a:pathLst>
            </a:custGeom>
            <a:solidFill>
              <a:srgbClr val="FFC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412" name="Freeform 127"/>
            <p:cNvSpPr>
              <a:spLocks/>
            </p:cNvSpPr>
            <p:nvPr/>
          </p:nvSpPr>
          <p:spPr bwMode="auto">
            <a:xfrm>
              <a:off x="3274" y="2638"/>
              <a:ext cx="207" cy="89"/>
            </a:xfrm>
            <a:custGeom>
              <a:avLst/>
              <a:gdLst>
                <a:gd name="T0" fmla="*/ 92 w 413"/>
                <a:gd name="T1" fmla="*/ 0 h 179"/>
                <a:gd name="T2" fmla="*/ 87 w 413"/>
                <a:gd name="T3" fmla="*/ 1 h 179"/>
                <a:gd name="T4" fmla="*/ 77 w 413"/>
                <a:gd name="T5" fmla="*/ 5 h 179"/>
                <a:gd name="T6" fmla="*/ 62 w 413"/>
                <a:gd name="T7" fmla="*/ 9 h 179"/>
                <a:gd name="T8" fmla="*/ 45 w 413"/>
                <a:gd name="T9" fmla="*/ 16 h 179"/>
                <a:gd name="T10" fmla="*/ 27 w 413"/>
                <a:gd name="T11" fmla="*/ 22 h 179"/>
                <a:gd name="T12" fmla="*/ 13 w 413"/>
                <a:gd name="T13" fmla="*/ 29 h 179"/>
                <a:gd name="T14" fmla="*/ 3 w 413"/>
                <a:gd name="T15" fmla="*/ 35 h 179"/>
                <a:gd name="T16" fmla="*/ 0 w 413"/>
                <a:gd name="T17" fmla="*/ 40 h 179"/>
                <a:gd name="T18" fmla="*/ 10 w 413"/>
                <a:gd name="T19" fmla="*/ 44 h 179"/>
                <a:gd name="T20" fmla="*/ 28 w 413"/>
                <a:gd name="T21" fmla="*/ 42 h 179"/>
                <a:gd name="T22" fmla="*/ 49 w 413"/>
                <a:gd name="T23" fmla="*/ 35 h 179"/>
                <a:gd name="T24" fmla="*/ 71 w 413"/>
                <a:gd name="T25" fmla="*/ 25 h 179"/>
                <a:gd name="T26" fmla="*/ 90 w 413"/>
                <a:gd name="T27" fmla="*/ 15 h 179"/>
                <a:gd name="T28" fmla="*/ 102 w 413"/>
                <a:gd name="T29" fmla="*/ 6 h 179"/>
                <a:gd name="T30" fmla="*/ 104 w 413"/>
                <a:gd name="T31" fmla="*/ 0 h 179"/>
                <a:gd name="T32" fmla="*/ 92 w 413"/>
                <a:gd name="T33" fmla="*/ 0 h 17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413"/>
                <a:gd name="T52" fmla="*/ 0 h 179"/>
                <a:gd name="T53" fmla="*/ 413 w 413"/>
                <a:gd name="T54" fmla="*/ 179 h 179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413" h="179">
                  <a:moveTo>
                    <a:pt x="365" y="2"/>
                  </a:moveTo>
                  <a:lnTo>
                    <a:pt x="347" y="6"/>
                  </a:lnTo>
                  <a:lnTo>
                    <a:pt x="305" y="20"/>
                  </a:lnTo>
                  <a:lnTo>
                    <a:pt x="245" y="39"/>
                  </a:lnTo>
                  <a:lnTo>
                    <a:pt x="177" y="66"/>
                  </a:lnTo>
                  <a:lnTo>
                    <a:pt x="107" y="91"/>
                  </a:lnTo>
                  <a:lnTo>
                    <a:pt x="51" y="119"/>
                  </a:lnTo>
                  <a:lnTo>
                    <a:pt x="10" y="142"/>
                  </a:lnTo>
                  <a:lnTo>
                    <a:pt x="0" y="161"/>
                  </a:lnTo>
                  <a:lnTo>
                    <a:pt x="37" y="179"/>
                  </a:lnTo>
                  <a:lnTo>
                    <a:pt x="109" y="171"/>
                  </a:lnTo>
                  <a:lnTo>
                    <a:pt x="194" y="142"/>
                  </a:lnTo>
                  <a:lnTo>
                    <a:pt x="283" y="103"/>
                  </a:lnTo>
                  <a:lnTo>
                    <a:pt x="357" y="60"/>
                  </a:lnTo>
                  <a:lnTo>
                    <a:pt x="408" y="24"/>
                  </a:lnTo>
                  <a:lnTo>
                    <a:pt x="413" y="0"/>
                  </a:lnTo>
                  <a:lnTo>
                    <a:pt x="365" y="2"/>
                  </a:lnTo>
                  <a:close/>
                </a:path>
              </a:pathLst>
            </a:custGeom>
            <a:solidFill>
              <a:srgbClr val="FFD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413" name="Freeform 128"/>
            <p:cNvSpPr>
              <a:spLocks/>
            </p:cNvSpPr>
            <p:nvPr/>
          </p:nvSpPr>
          <p:spPr bwMode="auto">
            <a:xfrm>
              <a:off x="3736" y="2617"/>
              <a:ext cx="248" cy="153"/>
            </a:xfrm>
            <a:custGeom>
              <a:avLst/>
              <a:gdLst>
                <a:gd name="T0" fmla="*/ 105 w 497"/>
                <a:gd name="T1" fmla="*/ 0 h 304"/>
                <a:gd name="T2" fmla="*/ 100 w 497"/>
                <a:gd name="T3" fmla="*/ 1 h 304"/>
                <a:gd name="T4" fmla="*/ 87 w 497"/>
                <a:gd name="T5" fmla="*/ 5 h 304"/>
                <a:gd name="T6" fmla="*/ 68 w 497"/>
                <a:gd name="T7" fmla="*/ 11 h 304"/>
                <a:gd name="T8" fmla="*/ 48 w 497"/>
                <a:gd name="T9" fmla="*/ 19 h 304"/>
                <a:gd name="T10" fmla="*/ 27 w 497"/>
                <a:gd name="T11" fmla="*/ 27 h 304"/>
                <a:gd name="T12" fmla="*/ 10 w 497"/>
                <a:gd name="T13" fmla="*/ 37 h 304"/>
                <a:gd name="T14" fmla="*/ 0 w 497"/>
                <a:gd name="T15" fmla="*/ 47 h 304"/>
                <a:gd name="T16" fmla="*/ 0 w 497"/>
                <a:gd name="T17" fmla="*/ 56 h 304"/>
                <a:gd name="T18" fmla="*/ 17 w 497"/>
                <a:gd name="T19" fmla="*/ 73 h 304"/>
                <a:gd name="T20" fmla="*/ 40 w 497"/>
                <a:gd name="T21" fmla="*/ 77 h 304"/>
                <a:gd name="T22" fmla="*/ 67 w 497"/>
                <a:gd name="T23" fmla="*/ 69 h 304"/>
                <a:gd name="T24" fmla="*/ 92 w 497"/>
                <a:gd name="T25" fmla="*/ 55 h 304"/>
                <a:gd name="T26" fmla="*/ 112 w 497"/>
                <a:gd name="T27" fmla="*/ 37 h 304"/>
                <a:gd name="T28" fmla="*/ 124 w 497"/>
                <a:gd name="T29" fmla="*/ 19 h 304"/>
                <a:gd name="T30" fmla="*/ 122 w 497"/>
                <a:gd name="T31" fmla="*/ 6 h 304"/>
                <a:gd name="T32" fmla="*/ 105 w 497"/>
                <a:gd name="T33" fmla="*/ 0 h 304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497"/>
                <a:gd name="T52" fmla="*/ 0 h 304"/>
                <a:gd name="T53" fmla="*/ 497 w 497"/>
                <a:gd name="T54" fmla="*/ 304 h 304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497" h="304">
                  <a:moveTo>
                    <a:pt x="421" y="0"/>
                  </a:moveTo>
                  <a:lnTo>
                    <a:pt x="400" y="4"/>
                  </a:lnTo>
                  <a:lnTo>
                    <a:pt x="348" y="19"/>
                  </a:lnTo>
                  <a:lnTo>
                    <a:pt x="274" y="42"/>
                  </a:lnTo>
                  <a:lnTo>
                    <a:pt x="192" y="75"/>
                  </a:lnTo>
                  <a:lnTo>
                    <a:pt x="111" y="108"/>
                  </a:lnTo>
                  <a:lnTo>
                    <a:pt x="43" y="145"/>
                  </a:lnTo>
                  <a:lnTo>
                    <a:pt x="2" y="184"/>
                  </a:lnTo>
                  <a:lnTo>
                    <a:pt x="0" y="223"/>
                  </a:lnTo>
                  <a:lnTo>
                    <a:pt x="68" y="290"/>
                  </a:lnTo>
                  <a:lnTo>
                    <a:pt x="163" y="304"/>
                  </a:lnTo>
                  <a:lnTo>
                    <a:pt x="270" y="273"/>
                  </a:lnTo>
                  <a:lnTo>
                    <a:pt x="371" y="217"/>
                  </a:lnTo>
                  <a:lnTo>
                    <a:pt x="450" y="145"/>
                  </a:lnTo>
                  <a:lnTo>
                    <a:pt x="497" y="75"/>
                  </a:lnTo>
                  <a:lnTo>
                    <a:pt x="491" y="21"/>
                  </a:lnTo>
                  <a:lnTo>
                    <a:pt x="421" y="0"/>
                  </a:lnTo>
                  <a:close/>
                </a:path>
              </a:pathLst>
            </a:custGeom>
            <a:solidFill>
              <a:srgbClr val="FFA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414" name="Freeform 129"/>
            <p:cNvSpPr>
              <a:spLocks/>
            </p:cNvSpPr>
            <p:nvPr/>
          </p:nvSpPr>
          <p:spPr bwMode="auto">
            <a:xfrm>
              <a:off x="3753" y="2642"/>
              <a:ext cx="187" cy="114"/>
            </a:xfrm>
            <a:custGeom>
              <a:avLst/>
              <a:gdLst>
                <a:gd name="T0" fmla="*/ 79 w 375"/>
                <a:gd name="T1" fmla="*/ 0 h 229"/>
                <a:gd name="T2" fmla="*/ 75 w 375"/>
                <a:gd name="T3" fmla="*/ 1 h 229"/>
                <a:gd name="T4" fmla="*/ 65 w 375"/>
                <a:gd name="T5" fmla="*/ 4 h 229"/>
                <a:gd name="T6" fmla="*/ 51 w 375"/>
                <a:gd name="T7" fmla="*/ 8 h 229"/>
                <a:gd name="T8" fmla="*/ 36 w 375"/>
                <a:gd name="T9" fmla="*/ 14 h 229"/>
                <a:gd name="T10" fmla="*/ 21 w 375"/>
                <a:gd name="T11" fmla="*/ 20 h 229"/>
                <a:gd name="T12" fmla="*/ 8 w 375"/>
                <a:gd name="T13" fmla="*/ 27 h 229"/>
                <a:gd name="T14" fmla="*/ 0 w 375"/>
                <a:gd name="T15" fmla="*/ 34 h 229"/>
                <a:gd name="T16" fmla="*/ 0 w 375"/>
                <a:gd name="T17" fmla="*/ 41 h 229"/>
                <a:gd name="T18" fmla="*/ 12 w 375"/>
                <a:gd name="T19" fmla="*/ 54 h 229"/>
                <a:gd name="T20" fmla="*/ 30 w 375"/>
                <a:gd name="T21" fmla="*/ 57 h 229"/>
                <a:gd name="T22" fmla="*/ 50 w 375"/>
                <a:gd name="T23" fmla="*/ 51 h 229"/>
                <a:gd name="T24" fmla="*/ 70 w 375"/>
                <a:gd name="T25" fmla="*/ 40 h 229"/>
                <a:gd name="T26" fmla="*/ 85 w 375"/>
                <a:gd name="T27" fmla="*/ 27 h 229"/>
                <a:gd name="T28" fmla="*/ 93 w 375"/>
                <a:gd name="T29" fmla="*/ 14 h 229"/>
                <a:gd name="T30" fmla="*/ 92 w 375"/>
                <a:gd name="T31" fmla="*/ 4 h 229"/>
                <a:gd name="T32" fmla="*/ 79 w 375"/>
                <a:gd name="T33" fmla="*/ 0 h 22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375"/>
                <a:gd name="T52" fmla="*/ 0 h 229"/>
                <a:gd name="T53" fmla="*/ 375 w 375"/>
                <a:gd name="T54" fmla="*/ 229 h 229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375" h="229">
                  <a:moveTo>
                    <a:pt x="318" y="0"/>
                  </a:moveTo>
                  <a:lnTo>
                    <a:pt x="301" y="4"/>
                  </a:lnTo>
                  <a:lnTo>
                    <a:pt x="262" y="16"/>
                  </a:lnTo>
                  <a:lnTo>
                    <a:pt x="206" y="33"/>
                  </a:lnTo>
                  <a:lnTo>
                    <a:pt x="146" y="56"/>
                  </a:lnTo>
                  <a:lnTo>
                    <a:pt x="84" y="82"/>
                  </a:lnTo>
                  <a:lnTo>
                    <a:pt x="35" y="111"/>
                  </a:lnTo>
                  <a:lnTo>
                    <a:pt x="2" y="138"/>
                  </a:lnTo>
                  <a:lnTo>
                    <a:pt x="0" y="167"/>
                  </a:lnTo>
                  <a:lnTo>
                    <a:pt x="51" y="217"/>
                  </a:lnTo>
                  <a:lnTo>
                    <a:pt x="123" y="229"/>
                  </a:lnTo>
                  <a:lnTo>
                    <a:pt x="202" y="206"/>
                  </a:lnTo>
                  <a:lnTo>
                    <a:pt x="280" y="163"/>
                  </a:lnTo>
                  <a:lnTo>
                    <a:pt x="340" y="109"/>
                  </a:lnTo>
                  <a:lnTo>
                    <a:pt x="375" y="58"/>
                  </a:lnTo>
                  <a:lnTo>
                    <a:pt x="371" y="18"/>
                  </a:lnTo>
                  <a:lnTo>
                    <a:pt x="318" y="0"/>
                  </a:lnTo>
                  <a:close/>
                </a:path>
              </a:pathLst>
            </a:custGeom>
            <a:solidFill>
              <a:srgbClr val="FC9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415" name="Freeform 130"/>
            <p:cNvSpPr>
              <a:spLocks/>
            </p:cNvSpPr>
            <p:nvPr/>
          </p:nvSpPr>
          <p:spPr bwMode="auto">
            <a:xfrm>
              <a:off x="3773" y="2666"/>
              <a:ext cx="124" cy="74"/>
            </a:xfrm>
            <a:custGeom>
              <a:avLst/>
              <a:gdLst>
                <a:gd name="T0" fmla="*/ 53 w 248"/>
                <a:gd name="T1" fmla="*/ 0 h 149"/>
                <a:gd name="T2" fmla="*/ 50 w 248"/>
                <a:gd name="T3" fmla="*/ 0 h 149"/>
                <a:gd name="T4" fmla="*/ 44 w 248"/>
                <a:gd name="T5" fmla="*/ 2 h 149"/>
                <a:gd name="T6" fmla="*/ 34 w 248"/>
                <a:gd name="T7" fmla="*/ 4 h 149"/>
                <a:gd name="T8" fmla="*/ 24 w 248"/>
                <a:gd name="T9" fmla="*/ 9 h 149"/>
                <a:gd name="T10" fmla="*/ 14 w 248"/>
                <a:gd name="T11" fmla="*/ 13 h 149"/>
                <a:gd name="T12" fmla="*/ 6 w 248"/>
                <a:gd name="T13" fmla="*/ 17 h 149"/>
                <a:gd name="T14" fmla="*/ 1 w 248"/>
                <a:gd name="T15" fmla="*/ 22 h 149"/>
                <a:gd name="T16" fmla="*/ 0 w 248"/>
                <a:gd name="T17" fmla="*/ 27 h 149"/>
                <a:gd name="T18" fmla="*/ 9 w 248"/>
                <a:gd name="T19" fmla="*/ 35 h 149"/>
                <a:gd name="T20" fmla="*/ 21 w 248"/>
                <a:gd name="T21" fmla="*/ 37 h 149"/>
                <a:gd name="T22" fmla="*/ 34 w 248"/>
                <a:gd name="T23" fmla="*/ 33 h 149"/>
                <a:gd name="T24" fmla="*/ 47 w 248"/>
                <a:gd name="T25" fmla="*/ 26 h 149"/>
                <a:gd name="T26" fmla="*/ 57 w 248"/>
                <a:gd name="T27" fmla="*/ 17 h 149"/>
                <a:gd name="T28" fmla="*/ 62 w 248"/>
                <a:gd name="T29" fmla="*/ 9 h 149"/>
                <a:gd name="T30" fmla="*/ 62 w 248"/>
                <a:gd name="T31" fmla="*/ 2 h 149"/>
                <a:gd name="T32" fmla="*/ 53 w 248"/>
                <a:gd name="T33" fmla="*/ 0 h 14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248"/>
                <a:gd name="T52" fmla="*/ 0 h 149"/>
                <a:gd name="T53" fmla="*/ 248 w 248"/>
                <a:gd name="T54" fmla="*/ 149 h 149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248" h="149">
                  <a:moveTo>
                    <a:pt x="210" y="0"/>
                  </a:moveTo>
                  <a:lnTo>
                    <a:pt x="198" y="2"/>
                  </a:lnTo>
                  <a:lnTo>
                    <a:pt x="173" y="9"/>
                  </a:lnTo>
                  <a:lnTo>
                    <a:pt x="136" y="19"/>
                  </a:lnTo>
                  <a:lnTo>
                    <a:pt x="95" y="36"/>
                  </a:lnTo>
                  <a:lnTo>
                    <a:pt x="54" y="52"/>
                  </a:lnTo>
                  <a:lnTo>
                    <a:pt x="21" y="71"/>
                  </a:lnTo>
                  <a:lnTo>
                    <a:pt x="2" y="91"/>
                  </a:lnTo>
                  <a:lnTo>
                    <a:pt x="0" y="110"/>
                  </a:lnTo>
                  <a:lnTo>
                    <a:pt x="35" y="143"/>
                  </a:lnTo>
                  <a:lnTo>
                    <a:pt x="82" y="149"/>
                  </a:lnTo>
                  <a:lnTo>
                    <a:pt x="134" y="133"/>
                  </a:lnTo>
                  <a:lnTo>
                    <a:pt x="186" y="106"/>
                  </a:lnTo>
                  <a:lnTo>
                    <a:pt x="225" y="71"/>
                  </a:lnTo>
                  <a:lnTo>
                    <a:pt x="248" y="36"/>
                  </a:lnTo>
                  <a:lnTo>
                    <a:pt x="245" y="9"/>
                  </a:lnTo>
                  <a:lnTo>
                    <a:pt x="210" y="0"/>
                  </a:lnTo>
                  <a:close/>
                </a:path>
              </a:pathLst>
            </a:custGeom>
            <a:solidFill>
              <a:srgbClr val="FA9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416" name="Freeform 131"/>
            <p:cNvSpPr>
              <a:spLocks/>
            </p:cNvSpPr>
            <p:nvPr/>
          </p:nvSpPr>
          <p:spPr bwMode="auto">
            <a:xfrm>
              <a:off x="3791" y="2690"/>
              <a:ext cx="62" cy="38"/>
            </a:xfrm>
            <a:custGeom>
              <a:avLst/>
              <a:gdLst>
                <a:gd name="T0" fmla="*/ 27 w 124"/>
                <a:gd name="T1" fmla="*/ 0 h 76"/>
                <a:gd name="T2" fmla="*/ 25 w 124"/>
                <a:gd name="T3" fmla="*/ 0 h 76"/>
                <a:gd name="T4" fmla="*/ 22 w 124"/>
                <a:gd name="T5" fmla="*/ 1 h 76"/>
                <a:gd name="T6" fmla="*/ 17 w 124"/>
                <a:gd name="T7" fmla="*/ 3 h 76"/>
                <a:gd name="T8" fmla="*/ 12 w 124"/>
                <a:gd name="T9" fmla="*/ 5 h 76"/>
                <a:gd name="T10" fmla="*/ 7 w 124"/>
                <a:gd name="T11" fmla="*/ 7 h 76"/>
                <a:gd name="T12" fmla="*/ 3 w 124"/>
                <a:gd name="T13" fmla="*/ 9 h 76"/>
                <a:gd name="T14" fmla="*/ 0 w 124"/>
                <a:gd name="T15" fmla="*/ 12 h 76"/>
                <a:gd name="T16" fmla="*/ 0 w 124"/>
                <a:gd name="T17" fmla="*/ 14 h 76"/>
                <a:gd name="T18" fmla="*/ 4 w 124"/>
                <a:gd name="T19" fmla="*/ 18 h 76"/>
                <a:gd name="T20" fmla="*/ 11 w 124"/>
                <a:gd name="T21" fmla="*/ 19 h 76"/>
                <a:gd name="T22" fmla="*/ 17 w 124"/>
                <a:gd name="T23" fmla="*/ 17 h 76"/>
                <a:gd name="T24" fmla="*/ 24 w 124"/>
                <a:gd name="T25" fmla="*/ 14 h 76"/>
                <a:gd name="T26" fmla="*/ 28 w 124"/>
                <a:gd name="T27" fmla="*/ 9 h 76"/>
                <a:gd name="T28" fmla="*/ 31 w 124"/>
                <a:gd name="T29" fmla="*/ 5 h 76"/>
                <a:gd name="T30" fmla="*/ 31 w 124"/>
                <a:gd name="T31" fmla="*/ 1 h 76"/>
                <a:gd name="T32" fmla="*/ 27 w 124"/>
                <a:gd name="T33" fmla="*/ 0 h 7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24"/>
                <a:gd name="T52" fmla="*/ 0 h 76"/>
                <a:gd name="T53" fmla="*/ 124 w 124"/>
                <a:gd name="T54" fmla="*/ 76 h 7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24" h="76">
                  <a:moveTo>
                    <a:pt x="105" y="0"/>
                  </a:moveTo>
                  <a:lnTo>
                    <a:pt x="99" y="0"/>
                  </a:lnTo>
                  <a:lnTo>
                    <a:pt x="85" y="4"/>
                  </a:lnTo>
                  <a:lnTo>
                    <a:pt x="66" y="10"/>
                  </a:lnTo>
                  <a:lnTo>
                    <a:pt x="47" y="17"/>
                  </a:lnTo>
                  <a:lnTo>
                    <a:pt x="25" y="25"/>
                  </a:lnTo>
                  <a:lnTo>
                    <a:pt x="10" y="35"/>
                  </a:lnTo>
                  <a:lnTo>
                    <a:pt x="0" y="45"/>
                  </a:lnTo>
                  <a:lnTo>
                    <a:pt x="0" y="56"/>
                  </a:lnTo>
                  <a:lnTo>
                    <a:pt x="16" y="72"/>
                  </a:lnTo>
                  <a:lnTo>
                    <a:pt x="41" y="76"/>
                  </a:lnTo>
                  <a:lnTo>
                    <a:pt x="66" y="68"/>
                  </a:lnTo>
                  <a:lnTo>
                    <a:pt x="93" y="54"/>
                  </a:lnTo>
                  <a:lnTo>
                    <a:pt x="112" y="35"/>
                  </a:lnTo>
                  <a:lnTo>
                    <a:pt x="124" y="17"/>
                  </a:lnTo>
                  <a:lnTo>
                    <a:pt x="122" y="4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F785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417" name="Freeform 132"/>
            <p:cNvSpPr>
              <a:spLocks/>
            </p:cNvSpPr>
            <p:nvPr/>
          </p:nvSpPr>
          <p:spPr bwMode="auto">
            <a:xfrm>
              <a:off x="1892" y="3394"/>
              <a:ext cx="250" cy="152"/>
            </a:xfrm>
            <a:custGeom>
              <a:avLst/>
              <a:gdLst>
                <a:gd name="T0" fmla="*/ 106 w 498"/>
                <a:gd name="T1" fmla="*/ 0 h 305"/>
                <a:gd name="T2" fmla="*/ 100 w 498"/>
                <a:gd name="T3" fmla="*/ 1 h 305"/>
                <a:gd name="T4" fmla="*/ 87 w 498"/>
                <a:gd name="T5" fmla="*/ 5 h 305"/>
                <a:gd name="T6" fmla="*/ 69 w 498"/>
                <a:gd name="T7" fmla="*/ 10 h 305"/>
                <a:gd name="T8" fmla="*/ 48 w 498"/>
                <a:gd name="T9" fmla="*/ 18 h 305"/>
                <a:gd name="T10" fmla="*/ 28 w 498"/>
                <a:gd name="T11" fmla="*/ 26 h 305"/>
                <a:gd name="T12" fmla="*/ 11 w 498"/>
                <a:gd name="T13" fmla="*/ 36 h 305"/>
                <a:gd name="T14" fmla="*/ 1 w 498"/>
                <a:gd name="T15" fmla="*/ 46 h 305"/>
                <a:gd name="T16" fmla="*/ 0 w 498"/>
                <a:gd name="T17" fmla="*/ 55 h 305"/>
                <a:gd name="T18" fmla="*/ 17 w 498"/>
                <a:gd name="T19" fmla="*/ 72 h 305"/>
                <a:gd name="T20" fmla="*/ 42 w 498"/>
                <a:gd name="T21" fmla="*/ 76 h 305"/>
                <a:gd name="T22" fmla="*/ 68 w 498"/>
                <a:gd name="T23" fmla="*/ 68 h 305"/>
                <a:gd name="T24" fmla="*/ 94 w 498"/>
                <a:gd name="T25" fmla="*/ 54 h 305"/>
                <a:gd name="T26" fmla="*/ 114 w 498"/>
                <a:gd name="T27" fmla="*/ 36 h 305"/>
                <a:gd name="T28" fmla="*/ 126 w 498"/>
                <a:gd name="T29" fmla="*/ 19 h 305"/>
                <a:gd name="T30" fmla="*/ 124 w 498"/>
                <a:gd name="T31" fmla="*/ 5 h 305"/>
                <a:gd name="T32" fmla="*/ 106 w 498"/>
                <a:gd name="T33" fmla="*/ 0 h 305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498"/>
                <a:gd name="T52" fmla="*/ 0 h 305"/>
                <a:gd name="T53" fmla="*/ 498 w 498"/>
                <a:gd name="T54" fmla="*/ 305 h 305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498" h="305">
                  <a:moveTo>
                    <a:pt x="421" y="0"/>
                  </a:moveTo>
                  <a:lnTo>
                    <a:pt x="399" y="4"/>
                  </a:lnTo>
                  <a:lnTo>
                    <a:pt x="347" y="20"/>
                  </a:lnTo>
                  <a:lnTo>
                    <a:pt x="273" y="43"/>
                  </a:lnTo>
                  <a:lnTo>
                    <a:pt x="192" y="74"/>
                  </a:lnTo>
                  <a:lnTo>
                    <a:pt x="110" y="107"/>
                  </a:lnTo>
                  <a:lnTo>
                    <a:pt x="42" y="146"/>
                  </a:lnTo>
                  <a:lnTo>
                    <a:pt x="2" y="185"/>
                  </a:lnTo>
                  <a:lnTo>
                    <a:pt x="0" y="223"/>
                  </a:lnTo>
                  <a:lnTo>
                    <a:pt x="68" y="291"/>
                  </a:lnTo>
                  <a:lnTo>
                    <a:pt x="165" y="305"/>
                  </a:lnTo>
                  <a:lnTo>
                    <a:pt x="269" y="274"/>
                  </a:lnTo>
                  <a:lnTo>
                    <a:pt x="372" y="218"/>
                  </a:lnTo>
                  <a:lnTo>
                    <a:pt x="452" y="146"/>
                  </a:lnTo>
                  <a:lnTo>
                    <a:pt x="498" y="76"/>
                  </a:lnTo>
                  <a:lnTo>
                    <a:pt x="492" y="22"/>
                  </a:lnTo>
                  <a:lnTo>
                    <a:pt x="421" y="0"/>
                  </a:lnTo>
                  <a:close/>
                </a:path>
              </a:pathLst>
            </a:custGeom>
            <a:solidFill>
              <a:srgbClr val="FFA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418" name="Freeform 133"/>
            <p:cNvSpPr>
              <a:spLocks/>
            </p:cNvSpPr>
            <p:nvPr/>
          </p:nvSpPr>
          <p:spPr bwMode="auto">
            <a:xfrm>
              <a:off x="1912" y="3418"/>
              <a:ext cx="185" cy="113"/>
            </a:xfrm>
            <a:custGeom>
              <a:avLst/>
              <a:gdLst>
                <a:gd name="T0" fmla="*/ 79 w 370"/>
                <a:gd name="T1" fmla="*/ 0 h 227"/>
                <a:gd name="T2" fmla="*/ 74 w 370"/>
                <a:gd name="T3" fmla="*/ 1 h 227"/>
                <a:gd name="T4" fmla="*/ 65 w 370"/>
                <a:gd name="T5" fmla="*/ 3 h 227"/>
                <a:gd name="T6" fmla="*/ 51 w 370"/>
                <a:gd name="T7" fmla="*/ 7 h 227"/>
                <a:gd name="T8" fmla="*/ 36 w 370"/>
                <a:gd name="T9" fmla="*/ 13 h 227"/>
                <a:gd name="T10" fmla="*/ 21 w 370"/>
                <a:gd name="T11" fmla="*/ 19 h 227"/>
                <a:gd name="T12" fmla="*/ 8 w 370"/>
                <a:gd name="T13" fmla="*/ 27 h 227"/>
                <a:gd name="T14" fmla="*/ 1 w 370"/>
                <a:gd name="T15" fmla="*/ 34 h 227"/>
                <a:gd name="T16" fmla="*/ 0 w 370"/>
                <a:gd name="T17" fmla="*/ 41 h 227"/>
                <a:gd name="T18" fmla="*/ 13 w 370"/>
                <a:gd name="T19" fmla="*/ 54 h 227"/>
                <a:gd name="T20" fmla="*/ 31 w 370"/>
                <a:gd name="T21" fmla="*/ 56 h 227"/>
                <a:gd name="T22" fmla="*/ 50 w 370"/>
                <a:gd name="T23" fmla="*/ 50 h 227"/>
                <a:gd name="T24" fmla="*/ 70 w 370"/>
                <a:gd name="T25" fmla="*/ 40 h 227"/>
                <a:gd name="T26" fmla="*/ 85 w 370"/>
                <a:gd name="T27" fmla="*/ 26 h 227"/>
                <a:gd name="T28" fmla="*/ 93 w 370"/>
                <a:gd name="T29" fmla="*/ 14 h 227"/>
                <a:gd name="T30" fmla="*/ 92 w 370"/>
                <a:gd name="T31" fmla="*/ 3 h 227"/>
                <a:gd name="T32" fmla="*/ 79 w 370"/>
                <a:gd name="T33" fmla="*/ 0 h 227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370"/>
                <a:gd name="T52" fmla="*/ 0 h 227"/>
                <a:gd name="T53" fmla="*/ 370 w 370"/>
                <a:gd name="T54" fmla="*/ 227 h 227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370" h="227">
                  <a:moveTo>
                    <a:pt x="314" y="0"/>
                  </a:moveTo>
                  <a:lnTo>
                    <a:pt x="296" y="4"/>
                  </a:lnTo>
                  <a:lnTo>
                    <a:pt x="257" y="15"/>
                  </a:lnTo>
                  <a:lnTo>
                    <a:pt x="201" y="31"/>
                  </a:lnTo>
                  <a:lnTo>
                    <a:pt x="141" y="54"/>
                  </a:lnTo>
                  <a:lnTo>
                    <a:pt x="81" y="79"/>
                  </a:lnTo>
                  <a:lnTo>
                    <a:pt x="32" y="108"/>
                  </a:lnTo>
                  <a:lnTo>
                    <a:pt x="1" y="138"/>
                  </a:lnTo>
                  <a:lnTo>
                    <a:pt x="0" y="167"/>
                  </a:lnTo>
                  <a:lnTo>
                    <a:pt x="50" y="217"/>
                  </a:lnTo>
                  <a:lnTo>
                    <a:pt x="122" y="227"/>
                  </a:lnTo>
                  <a:lnTo>
                    <a:pt x="199" y="203"/>
                  </a:lnTo>
                  <a:lnTo>
                    <a:pt x="277" y="161"/>
                  </a:lnTo>
                  <a:lnTo>
                    <a:pt x="337" y="107"/>
                  </a:lnTo>
                  <a:lnTo>
                    <a:pt x="370" y="56"/>
                  </a:lnTo>
                  <a:lnTo>
                    <a:pt x="366" y="15"/>
                  </a:lnTo>
                  <a:lnTo>
                    <a:pt x="314" y="0"/>
                  </a:lnTo>
                  <a:close/>
                </a:path>
              </a:pathLst>
            </a:custGeom>
            <a:solidFill>
              <a:srgbClr val="FA9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419" name="Freeform 134"/>
            <p:cNvSpPr>
              <a:spLocks/>
            </p:cNvSpPr>
            <p:nvPr/>
          </p:nvSpPr>
          <p:spPr bwMode="auto">
            <a:xfrm>
              <a:off x="1930" y="3442"/>
              <a:ext cx="123" cy="75"/>
            </a:xfrm>
            <a:custGeom>
              <a:avLst/>
              <a:gdLst>
                <a:gd name="T0" fmla="*/ 52 w 247"/>
                <a:gd name="T1" fmla="*/ 0 h 150"/>
                <a:gd name="T2" fmla="*/ 49 w 247"/>
                <a:gd name="T3" fmla="*/ 1 h 150"/>
                <a:gd name="T4" fmla="*/ 43 w 247"/>
                <a:gd name="T5" fmla="*/ 3 h 150"/>
                <a:gd name="T6" fmla="*/ 33 w 247"/>
                <a:gd name="T7" fmla="*/ 5 h 150"/>
                <a:gd name="T8" fmla="*/ 23 w 247"/>
                <a:gd name="T9" fmla="*/ 10 h 150"/>
                <a:gd name="T10" fmla="*/ 13 w 247"/>
                <a:gd name="T11" fmla="*/ 14 h 150"/>
                <a:gd name="T12" fmla="*/ 5 w 247"/>
                <a:gd name="T13" fmla="*/ 18 h 150"/>
                <a:gd name="T14" fmla="*/ 0 w 247"/>
                <a:gd name="T15" fmla="*/ 23 h 150"/>
                <a:gd name="T16" fmla="*/ 0 w 247"/>
                <a:gd name="T17" fmla="*/ 28 h 150"/>
                <a:gd name="T18" fmla="*/ 8 w 247"/>
                <a:gd name="T19" fmla="*/ 36 h 150"/>
                <a:gd name="T20" fmla="*/ 20 w 247"/>
                <a:gd name="T21" fmla="*/ 38 h 150"/>
                <a:gd name="T22" fmla="*/ 33 w 247"/>
                <a:gd name="T23" fmla="*/ 34 h 150"/>
                <a:gd name="T24" fmla="*/ 46 w 247"/>
                <a:gd name="T25" fmla="*/ 27 h 150"/>
                <a:gd name="T26" fmla="*/ 55 w 247"/>
                <a:gd name="T27" fmla="*/ 18 h 150"/>
                <a:gd name="T28" fmla="*/ 61 w 247"/>
                <a:gd name="T29" fmla="*/ 10 h 150"/>
                <a:gd name="T30" fmla="*/ 61 w 247"/>
                <a:gd name="T31" fmla="*/ 3 h 150"/>
                <a:gd name="T32" fmla="*/ 52 w 247"/>
                <a:gd name="T33" fmla="*/ 0 h 150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247"/>
                <a:gd name="T52" fmla="*/ 0 h 150"/>
                <a:gd name="T53" fmla="*/ 247 w 247"/>
                <a:gd name="T54" fmla="*/ 150 h 150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247" h="150">
                  <a:moveTo>
                    <a:pt x="210" y="0"/>
                  </a:moveTo>
                  <a:lnTo>
                    <a:pt x="198" y="2"/>
                  </a:lnTo>
                  <a:lnTo>
                    <a:pt x="173" y="10"/>
                  </a:lnTo>
                  <a:lnTo>
                    <a:pt x="134" y="20"/>
                  </a:lnTo>
                  <a:lnTo>
                    <a:pt x="95" y="37"/>
                  </a:lnTo>
                  <a:lnTo>
                    <a:pt x="53" y="53"/>
                  </a:lnTo>
                  <a:lnTo>
                    <a:pt x="22" y="72"/>
                  </a:lnTo>
                  <a:lnTo>
                    <a:pt x="0" y="92"/>
                  </a:lnTo>
                  <a:lnTo>
                    <a:pt x="0" y="111"/>
                  </a:lnTo>
                  <a:lnTo>
                    <a:pt x="33" y="144"/>
                  </a:lnTo>
                  <a:lnTo>
                    <a:pt x="80" y="150"/>
                  </a:lnTo>
                  <a:lnTo>
                    <a:pt x="132" y="134"/>
                  </a:lnTo>
                  <a:lnTo>
                    <a:pt x="185" y="107"/>
                  </a:lnTo>
                  <a:lnTo>
                    <a:pt x="223" y="72"/>
                  </a:lnTo>
                  <a:lnTo>
                    <a:pt x="247" y="37"/>
                  </a:lnTo>
                  <a:lnTo>
                    <a:pt x="245" y="10"/>
                  </a:lnTo>
                  <a:lnTo>
                    <a:pt x="210" y="0"/>
                  </a:lnTo>
                  <a:close/>
                </a:path>
              </a:pathLst>
            </a:custGeom>
            <a:solidFill>
              <a:srgbClr val="F58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420" name="Freeform 135"/>
            <p:cNvSpPr>
              <a:spLocks/>
            </p:cNvSpPr>
            <p:nvPr/>
          </p:nvSpPr>
          <p:spPr bwMode="auto">
            <a:xfrm>
              <a:off x="1949" y="3466"/>
              <a:ext cx="61" cy="37"/>
            </a:xfrm>
            <a:custGeom>
              <a:avLst/>
              <a:gdLst>
                <a:gd name="T0" fmla="*/ 26 w 122"/>
                <a:gd name="T1" fmla="*/ 0 h 74"/>
                <a:gd name="T2" fmla="*/ 25 w 122"/>
                <a:gd name="T3" fmla="*/ 0 h 74"/>
                <a:gd name="T4" fmla="*/ 21 w 122"/>
                <a:gd name="T5" fmla="*/ 1 h 74"/>
                <a:gd name="T6" fmla="*/ 17 w 122"/>
                <a:gd name="T7" fmla="*/ 3 h 74"/>
                <a:gd name="T8" fmla="*/ 12 w 122"/>
                <a:gd name="T9" fmla="*/ 5 h 74"/>
                <a:gd name="T10" fmla="*/ 7 w 122"/>
                <a:gd name="T11" fmla="*/ 7 h 74"/>
                <a:gd name="T12" fmla="*/ 3 w 122"/>
                <a:gd name="T13" fmla="*/ 9 h 74"/>
                <a:gd name="T14" fmla="*/ 0 w 122"/>
                <a:gd name="T15" fmla="*/ 11 h 74"/>
                <a:gd name="T16" fmla="*/ 0 w 122"/>
                <a:gd name="T17" fmla="*/ 14 h 74"/>
                <a:gd name="T18" fmla="*/ 4 w 122"/>
                <a:gd name="T19" fmla="*/ 18 h 74"/>
                <a:gd name="T20" fmla="*/ 10 w 122"/>
                <a:gd name="T21" fmla="*/ 19 h 74"/>
                <a:gd name="T22" fmla="*/ 16 w 122"/>
                <a:gd name="T23" fmla="*/ 17 h 74"/>
                <a:gd name="T24" fmla="*/ 23 w 122"/>
                <a:gd name="T25" fmla="*/ 13 h 74"/>
                <a:gd name="T26" fmla="*/ 28 w 122"/>
                <a:gd name="T27" fmla="*/ 9 h 74"/>
                <a:gd name="T28" fmla="*/ 31 w 122"/>
                <a:gd name="T29" fmla="*/ 5 h 74"/>
                <a:gd name="T30" fmla="*/ 30 w 122"/>
                <a:gd name="T31" fmla="*/ 1 h 74"/>
                <a:gd name="T32" fmla="*/ 26 w 122"/>
                <a:gd name="T33" fmla="*/ 0 h 74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22"/>
                <a:gd name="T52" fmla="*/ 0 h 74"/>
                <a:gd name="T53" fmla="*/ 122 w 122"/>
                <a:gd name="T54" fmla="*/ 74 h 74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22" h="74">
                  <a:moveTo>
                    <a:pt x="103" y="0"/>
                  </a:moveTo>
                  <a:lnTo>
                    <a:pt x="97" y="0"/>
                  </a:lnTo>
                  <a:lnTo>
                    <a:pt x="84" y="4"/>
                  </a:lnTo>
                  <a:lnTo>
                    <a:pt x="66" y="10"/>
                  </a:lnTo>
                  <a:lnTo>
                    <a:pt x="47" y="17"/>
                  </a:lnTo>
                  <a:lnTo>
                    <a:pt x="25" y="25"/>
                  </a:lnTo>
                  <a:lnTo>
                    <a:pt x="10" y="35"/>
                  </a:lnTo>
                  <a:lnTo>
                    <a:pt x="0" y="44"/>
                  </a:lnTo>
                  <a:lnTo>
                    <a:pt x="0" y="54"/>
                  </a:lnTo>
                  <a:lnTo>
                    <a:pt x="16" y="70"/>
                  </a:lnTo>
                  <a:lnTo>
                    <a:pt x="39" y="74"/>
                  </a:lnTo>
                  <a:lnTo>
                    <a:pt x="64" y="66"/>
                  </a:lnTo>
                  <a:lnTo>
                    <a:pt x="91" y="52"/>
                  </a:lnTo>
                  <a:lnTo>
                    <a:pt x="111" y="33"/>
                  </a:lnTo>
                  <a:lnTo>
                    <a:pt x="122" y="17"/>
                  </a:lnTo>
                  <a:lnTo>
                    <a:pt x="120" y="4"/>
                  </a:lnTo>
                  <a:lnTo>
                    <a:pt x="103" y="0"/>
                  </a:lnTo>
                  <a:close/>
                </a:path>
              </a:pathLst>
            </a:custGeom>
            <a:solidFill>
              <a:srgbClr val="F06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421" name="Freeform 136"/>
            <p:cNvSpPr>
              <a:spLocks/>
            </p:cNvSpPr>
            <p:nvPr/>
          </p:nvSpPr>
          <p:spPr bwMode="auto">
            <a:xfrm>
              <a:off x="2112" y="3195"/>
              <a:ext cx="425" cy="211"/>
            </a:xfrm>
            <a:custGeom>
              <a:avLst/>
              <a:gdLst>
                <a:gd name="T0" fmla="*/ 18 w 851"/>
                <a:gd name="T1" fmla="*/ 75 h 423"/>
                <a:gd name="T2" fmla="*/ 26 w 851"/>
                <a:gd name="T3" fmla="*/ 71 h 423"/>
                <a:gd name="T4" fmla="*/ 47 w 851"/>
                <a:gd name="T5" fmla="*/ 60 h 423"/>
                <a:gd name="T6" fmla="*/ 77 w 851"/>
                <a:gd name="T7" fmla="*/ 46 h 423"/>
                <a:gd name="T8" fmla="*/ 112 w 851"/>
                <a:gd name="T9" fmla="*/ 30 h 423"/>
                <a:gd name="T10" fmla="*/ 147 w 851"/>
                <a:gd name="T11" fmla="*/ 15 h 423"/>
                <a:gd name="T12" fmla="*/ 179 w 851"/>
                <a:gd name="T13" fmla="*/ 4 h 423"/>
                <a:gd name="T14" fmla="*/ 201 w 851"/>
                <a:gd name="T15" fmla="*/ 0 h 423"/>
                <a:gd name="T16" fmla="*/ 212 w 851"/>
                <a:gd name="T17" fmla="*/ 4 h 423"/>
                <a:gd name="T18" fmla="*/ 206 w 851"/>
                <a:gd name="T19" fmla="*/ 31 h 423"/>
                <a:gd name="T20" fmla="*/ 178 w 851"/>
                <a:gd name="T21" fmla="*/ 57 h 423"/>
                <a:gd name="T22" fmla="*/ 135 w 851"/>
                <a:gd name="T23" fmla="*/ 79 h 423"/>
                <a:gd name="T24" fmla="*/ 88 w 851"/>
                <a:gd name="T25" fmla="*/ 95 h 423"/>
                <a:gd name="T26" fmla="*/ 43 w 851"/>
                <a:gd name="T27" fmla="*/ 104 h 423"/>
                <a:gd name="T28" fmla="*/ 11 w 851"/>
                <a:gd name="T29" fmla="*/ 105 h 423"/>
                <a:gd name="T30" fmla="*/ 0 w 851"/>
                <a:gd name="T31" fmla="*/ 96 h 423"/>
                <a:gd name="T32" fmla="*/ 18 w 851"/>
                <a:gd name="T33" fmla="*/ 75 h 423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851"/>
                <a:gd name="T52" fmla="*/ 0 h 423"/>
                <a:gd name="T53" fmla="*/ 851 w 851"/>
                <a:gd name="T54" fmla="*/ 423 h 423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851" h="423">
                  <a:moveTo>
                    <a:pt x="74" y="302"/>
                  </a:moveTo>
                  <a:lnTo>
                    <a:pt x="105" y="285"/>
                  </a:lnTo>
                  <a:lnTo>
                    <a:pt x="190" y="242"/>
                  </a:lnTo>
                  <a:lnTo>
                    <a:pt x="310" y="184"/>
                  </a:lnTo>
                  <a:lnTo>
                    <a:pt x="450" y="122"/>
                  </a:lnTo>
                  <a:lnTo>
                    <a:pt x="590" y="62"/>
                  </a:lnTo>
                  <a:lnTo>
                    <a:pt x="716" y="19"/>
                  </a:lnTo>
                  <a:lnTo>
                    <a:pt x="807" y="0"/>
                  </a:lnTo>
                  <a:lnTo>
                    <a:pt x="851" y="19"/>
                  </a:lnTo>
                  <a:lnTo>
                    <a:pt x="826" y="126"/>
                  </a:lnTo>
                  <a:lnTo>
                    <a:pt x="712" y="229"/>
                  </a:lnTo>
                  <a:lnTo>
                    <a:pt x="543" y="316"/>
                  </a:lnTo>
                  <a:lnTo>
                    <a:pt x="353" y="382"/>
                  </a:lnTo>
                  <a:lnTo>
                    <a:pt x="175" y="419"/>
                  </a:lnTo>
                  <a:lnTo>
                    <a:pt x="47" y="423"/>
                  </a:lnTo>
                  <a:lnTo>
                    <a:pt x="0" y="386"/>
                  </a:lnTo>
                  <a:lnTo>
                    <a:pt x="74" y="302"/>
                  </a:lnTo>
                  <a:close/>
                </a:path>
              </a:pathLst>
            </a:custGeom>
            <a:solidFill>
              <a:srgbClr val="FFA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422" name="Freeform 137"/>
            <p:cNvSpPr>
              <a:spLocks/>
            </p:cNvSpPr>
            <p:nvPr/>
          </p:nvSpPr>
          <p:spPr bwMode="auto">
            <a:xfrm>
              <a:off x="2190" y="3213"/>
              <a:ext cx="319" cy="159"/>
            </a:xfrm>
            <a:custGeom>
              <a:avLst/>
              <a:gdLst>
                <a:gd name="T0" fmla="*/ 14 w 638"/>
                <a:gd name="T1" fmla="*/ 57 h 318"/>
                <a:gd name="T2" fmla="*/ 20 w 638"/>
                <a:gd name="T3" fmla="*/ 54 h 318"/>
                <a:gd name="T4" fmla="*/ 36 w 638"/>
                <a:gd name="T5" fmla="*/ 46 h 318"/>
                <a:gd name="T6" fmla="*/ 58 w 638"/>
                <a:gd name="T7" fmla="*/ 35 h 318"/>
                <a:gd name="T8" fmla="*/ 85 w 638"/>
                <a:gd name="T9" fmla="*/ 23 h 318"/>
                <a:gd name="T10" fmla="*/ 110 w 638"/>
                <a:gd name="T11" fmla="*/ 12 h 318"/>
                <a:gd name="T12" fmla="*/ 134 w 638"/>
                <a:gd name="T13" fmla="*/ 4 h 318"/>
                <a:gd name="T14" fmla="*/ 152 w 638"/>
                <a:gd name="T15" fmla="*/ 0 h 318"/>
                <a:gd name="T16" fmla="*/ 160 w 638"/>
                <a:gd name="T17" fmla="*/ 4 h 318"/>
                <a:gd name="T18" fmla="*/ 155 w 638"/>
                <a:gd name="T19" fmla="*/ 24 h 318"/>
                <a:gd name="T20" fmla="*/ 134 w 638"/>
                <a:gd name="T21" fmla="*/ 43 h 318"/>
                <a:gd name="T22" fmla="*/ 102 w 638"/>
                <a:gd name="T23" fmla="*/ 59 h 318"/>
                <a:gd name="T24" fmla="*/ 66 w 638"/>
                <a:gd name="T25" fmla="*/ 72 h 318"/>
                <a:gd name="T26" fmla="*/ 33 w 638"/>
                <a:gd name="T27" fmla="*/ 79 h 318"/>
                <a:gd name="T28" fmla="*/ 9 w 638"/>
                <a:gd name="T29" fmla="*/ 80 h 318"/>
                <a:gd name="T30" fmla="*/ 0 w 638"/>
                <a:gd name="T31" fmla="*/ 73 h 318"/>
                <a:gd name="T32" fmla="*/ 14 w 638"/>
                <a:gd name="T33" fmla="*/ 57 h 31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638"/>
                <a:gd name="T52" fmla="*/ 0 h 318"/>
                <a:gd name="T53" fmla="*/ 638 w 638"/>
                <a:gd name="T54" fmla="*/ 318 h 31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638" h="318">
                  <a:moveTo>
                    <a:pt x="54" y="227"/>
                  </a:moveTo>
                  <a:lnTo>
                    <a:pt x="78" y="213"/>
                  </a:lnTo>
                  <a:lnTo>
                    <a:pt x="142" y="182"/>
                  </a:lnTo>
                  <a:lnTo>
                    <a:pt x="231" y="138"/>
                  </a:lnTo>
                  <a:lnTo>
                    <a:pt x="338" y="91"/>
                  </a:lnTo>
                  <a:lnTo>
                    <a:pt x="440" y="46"/>
                  </a:lnTo>
                  <a:lnTo>
                    <a:pt x="535" y="15"/>
                  </a:lnTo>
                  <a:lnTo>
                    <a:pt x="605" y="0"/>
                  </a:lnTo>
                  <a:lnTo>
                    <a:pt x="638" y="15"/>
                  </a:lnTo>
                  <a:lnTo>
                    <a:pt x="619" y="95"/>
                  </a:lnTo>
                  <a:lnTo>
                    <a:pt x="533" y="170"/>
                  </a:lnTo>
                  <a:lnTo>
                    <a:pt x="405" y="236"/>
                  </a:lnTo>
                  <a:lnTo>
                    <a:pt x="264" y="287"/>
                  </a:lnTo>
                  <a:lnTo>
                    <a:pt x="130" y="314"/>
                  </a:lnTo>
                  <a:lnTo>
                    <a:pt x="33" y="318"/>
                  </a:lnTo>
                  <a:lnTo>
                    <a:pt x="0" y="289"/>
                  </a:lnTo>
                  <a:lnTo>
                    <a:pt x="54" y="227"/>
                  </a:lnTo>
                  <a:close/>
                </a:path>
              </a:pathLst>
            </a:custGeom>
            <a:solidFill>
              <a:srgbClr val="FC9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423" name="Freeform 138"/>
            <p:cNvSpPr>
              <a:spLocks/>
            </p:cNvSpPr>
            <p:nvPr/>
          </p:nvSpPr>
          <p:spPr bwMode="auto">
            <a:xfrm>
              <a:off x="2269" y="3232"/>
              <a:ext cx="211" cy="106"/>
            </a:xfrm>
            <a:custGeom>
              <a:avLst/>
              <a:gdLst>
                <a:gd name="T0" fmla="*/ 9 w 423"/>
                <a:gd name="T1" fmla="*/ 39 h 211"/>
                <a:gd name="T2" fmla="*/ 13 w 423"/>
                <a:gd name="T3" fmla="*/ 36 h 211"/>
                <a:gd name="T4" fmla="*/ 23 w 423"/>
                <a:gd name="T5" fmla="*/ 31 h 211"/>
                <a:gd name="T6" fmla="*/ 38 w 423"/>
                <a:gd name="T7" fmla="*/ 24 h 211"/>
                <a:gd name="T8" fmla="*/ 56 w 423"/>
                <a:gd name="T9" fmla="*/ 16 h 211"/>
                <a:gd name="T10" fmla="*/ 73 w 423"/>
                <a:gd name="T11" fmla="*/ 8 h 211"/>
                <a:gd name="T12" fmla="*/ 88 w 423"/>
                <a:gd name="T13" fmla="*/ 3 h 211"/>
                <a:gd name="T14" fmla="*/ 100 w 423"/>
                <a:gd name="T15" fmla="*/ 0 h 211"/>
                <a:gd name="T16" fmla="*/ 105 w 423"/>
                <a:gd name="T17" fmla="*/ 3 h 211"/>
                <a:gd name="T18" fmla="*/ 102 w 423"/>
                <a:gd name="T19" fmla="*/ 16 h 211"/>
                <a:gd name="T20" fmla="*/ 88 w 423"/>
                <a:gd name="T21" fmla="*/ 29 h 211"/>
                <a:gd name="T22" fmla="*/ 67 w 423"/>
                <a:gd name="T23" fmla="*/ 40 h 211"/>
                <a:gd name="T24" fmla="*/ 43 w 423"/>
                <a:gd name="T25" fmla="*/ 48 h 211"/>
                <a:gd name="T26" fmla="*/ 21 w 423"/>
                <a:gd name="T27" fmla="*/ 53 h 211"/>
                <a:gd name="T28" fmla="*/ 5 w 423"/>
                <a:gd name="T29" fmla="*/ 53 h 211"/>
                <a:gd name="T30" fmla="*/ 0 w 423"/>
                <a:gd name="T31" fmla="*/ 49 h 211"/>
                <a:gd name="T32" fmla="*/ 9 w 423"/>
                <a:gd name="T33" fmla="*/ 39 h 211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423"/>
                <a:gd name="T52" fmla="*/ 0 h 211"/>
                <a:gd name="T53" fmla="*/ 423 w 423"/>
                <a:gd name="T54" fmla="*/ 211 h 211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423" h="211">
                  <a:moveTo>
                    <a:pt x="39" y="153"/>
                  </a:moveTo>
                  <a:lnTo>
                    <a:pt x="53" y="143"/>
                  </a:lnTo>
                  <a:lnTo>
                    <a:pt x="95" y="122"/>
                  </a:lnTo>
                  <a:lnTo>
                    <a:pt x="153" y="93"/>
                  </a:lnTo>
                  <a:lnTo>
                    <a:pt x="225" y="62"/>
                  </a:lnTo>
                  <a:lnTo>
                    <a:pt x="293" y="31"/>
                  </a:lnTo>
                  <a:lnTo>
                    <a:pt x="355" y="9"/>
                  </a:lnTo>
                  <a:lnTo>
                    <a:pt x="400" y="0"/>
                  </a:lnTo>
                  <a:lnTo>
                    <a:pt x="423" y="9"/>
                  </a:lnTo>
                  <a:lnTo>
                    <a:pt x="411" y="62"/>
                  </a:lnTo>
                  <a:lnTo>
                    <a:pt x="353" y="114"/>
                  </a:lnTo>
                  <a:lnTo>
                    <a:pt x="268" y="157"/>
                  </a:lnTo>
                  <a:lnTo>
                    <a:pt x="175" y="192"/>
                  </a:lnTo>
                  <a:lnTo>
                    <a:pt x="87" y="209"/>
                  </a:lnTo>
                  <a:lnTo>
                    <a:pt x="23" y="211"/>
                  </a:lnTo>
                  <a:lnTo>
                    <a:pt x="0" y="194"/>
                  </a:lnTo>
                  <a:lnTo>
                    <a:pt x="39" y="153"/>
                  </a:lnTo>
                  <a:close/>
                </a:path>
              </a:pathLst>
            </a:custGeom>
            <a:solidFill>
              <a:srgbClr val="FA9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424" name="Freeform 139"/>
            <p:cNvSpPr>
              <a:spLocks/>
            </p:cNvSpPr>
            <p:nvPr/>
          </p:nvSpPr>
          <p:spPr bwMode="auto">
            <a:xfrm>
              <a:off x="2346" y="3250"/>
              <a:ext cx="106" cy="53"/>
            </a:xfrm>
            <a:custGeom>
              <a:avLst/>
              <a:gdLst>
                <a:gd name="T0" fmla="*/ 5 w 212"/>
                <a:gd name="T1" fmla="*/ 19 h 104"/>
                <a:gd name="T2" fmla="*/ 7 w 212"/>
                <a:gd name="T3" fmla="*/ 18 h 104"/>
                <a:gd name="T4" fmla="*/ 12 w 212"/>
                <a:gd name="T5" fmla="*/ 16 h 104"/>
                <a:gd name="T6" fmla="*/ 19 w 212"/>
                <a:gd name="T7" fmla="*/ 11 h 104"/>
                <a:gd name="T8" fmla="*/ 29 w 212"/>
                <a:gd name="T9" fmla="*/ 8 h 104"/>
                <a:gd name="T10" fmla="*/ 37 w 212"/>
                <a:gd name="T11" fmla="*/ 4 h 104"/>
                <a:gd name="T12" fmla="*/ 45 w 212"/>
                <a:gd name="T13" fmla="*/ 1 h 104"/>
                <a:gd name="T14" fmla="*/ 50 w 212"/>
                <a:gd name="T15" fmla="*/ 0 h 104"/>
                <a:gd name="T16" fmla="*/ 53 w 212"/>
                <a:gd name="T17" fmla="*/ 2 h 104"/>
                <a:gd name="T18" fmla="*/ 51 w 212"/>
                <a:gd name="T19" fmla="*/ 8 h 104"/>
                <a:gd name="T20" fmla="*/ 44 w 212"/>
                <a:gd name="T21" fmla="*/ 15 h 104"/>
                <a:gd name="T22" fmla="*/ 34 w 212"/>
                <a:gd name="T23" fmla="*/ 20 h 104"/>
                <a:gd name="T24" fmla="*/ 22 w 212"/>
                <a:gd name="T25" fmla="*/ 24 h 104"/>
                <a:gd name="T26" fmla="*/ 11 w 212"/>
                <a:gd name="T27" fmla="*/ 27 h 104"/>
                <a:gd name="T28" fmla="*/ 3 w 212"/>
                <a:gd name="T29" fmla="*/ 27 h 104"/>
                <a:gd name="T30" fmla="*/ 0 w 212"/>
                <a:gd name="T31" fmla="*/ 24 h 104"/>
                <a:gd name="T32" fmla="*/ 5 w 212"/>
                <a:gd name="T33" fmla="*/ 19 h 104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212"/>
                <a:gd name="T52" fmla="*/ 0 h 104"/>
                <a:gd name="T53" fmla="*/ 212 w 212"/>
                <a:gd name="T54" fmla="*/ 104 h 104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212" h="104">
                  <a:moveTo>
                    <a:pt x="20" y="75"/>
                  </a:moveTo>
                  <a:lnTo>
                    <a:pt x="26" y="69"/>
                  </a:lnTo>
                  <a:lnTo>
                    <a:pt x="47" y="60"/>
                  </a:lnTo>
                  <a:lnTo>
                    <a:pt x="76" y="44"/>
                  </a:lnTo>
                  <a:lnTo>
                    <a:pt x="113" y="31"/>
                  </a:lnTo>
                  <a:lnTo>
                    <a:pt x="146" y="13"/>
                  </a:lnTo>
                  <a:lnTo>
                    <a:pt x="177" y="3"/>
                  </a:lnTo>
                  <a:lnTo>
                    <a:pt x="200" y="0"/>
                  </a:lnTo>
                  <a:lnTo>
                    <a:pt x="212" y="5"/>
                  </a:lnTo>
                  <a:lnTo>
                    <a:pt x="204" y="31"/>
                  </a:lnTo>
                  <a:lnTo>
                    <a:pt x="175" y="56"/>
                  </a:lnTo>
                  <a:lnTo>
                    <a:pt x="134" y="77"/>
                  </a:lnTo>
                  <a:lnTo>
                    <a:pt x="88" y="95"/>
                  </a:lnTo>
                  <a:lnTo>
                    <a:pt x="43" y="102"/>
                  </a:lnTo>
                  <a:lnTo>
                    <a:pt x="12" y="104"/>
                  </a:lnTo>
                  <a:lnTo>
                    <a:pt x="0" y="95"/>
                  </a:lnTo>
                  <a:lnTo>
                    <a:pt x="20" y="75"/>
                  </a:lnTo>
                  <a:close/>
                </a:path>
              </a:pathLst>
            </a:custGeom>
            <a:solidFill>
              <a:srgbClr val="F785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425" name="Freeform 140"/>
            <p:cNvSpPr>
              <a:spLocks/>
            </p:cNvSpPr>
            <p:nvPr/>
          </p:nvSpPr>
          <p:spPr bwMode="auto">
            <a:xfrm>
              <a:off x="2383" y="2754"/>
              <a:ext cx="730" cy="301"/>
            </a:xfrm>
            <a:custGeom>
              <a:avLst/>
              <a:gdLst>
                <a:gd name="T0" fmla="*/ 323 w 1460"/>
                <a:gd name="T1" fmla="*/ 3 h 603"/>
                <a:gd name="T2" fmla="*/ 309 w 1460"/>
                <a:gd name="T3" fmla="*/ 7 h 603"/>
                <a:gd name="T4" fmla="*/ 271 w 1460"/>
                <a:gd name="T5" fmla="*/ 20 h 603"/>
                <a:gd name="T6" fmla="*/ 218 w 1460"/>
                <a:gd name="T7" fmla="*/ 39 h 603"/>
                <a:gd name="T8" fmla="*/ 157 w 1460"/>
                <a:gd name="T9" fmla="*/ 62 h 603"/>
                <a:gd name="T10" fmla="*/ 97 w 1460"/>
                <a:gd name="T11" fmla="*/ 85 h 603"/>
                <a:gd name="T12" fmla="*/ 46 w 1460"/>
                <a:gd name="T13" fmla="*/ 107 h 603"/>
                <a:gd name="T14" fmla="*/ 11 w 1460"/>
                <a:gd name="T15" fmla="*/ 126 h 603"/>
                <a:gd name="T16" fmla="*/ 0 w 1460"/>
                <a:gd name="T17" fmla="*/ 139 h 603"/>
                <a:gd name="T18" fmla="*/ 31 w 1460"/>
                <a:gd name="T19" fmla="*/ 150 h 603"/>
                <a:gd name="T20" fmla="*/ 92 w 1460"/>
                <a:gd name="T21" fmla="*/ 141 h 603"/>
                <a:gd name="T22" fmla="*/ 168 w 1460"/>
                <a:gd name="T23" fmla="*/ 115 h 603"/>
                <a:gd name="T24" fmla="*/ 247 w 1460"/>
                <a:gd name="T25" fmla="*/ 82 h 603"/>
                <a:gd name="T26" fmla="*/ 314 w 1460"/>
                <a:gd name="T27" fmla="*/ 46 h 603"/>
                <a:gd name="T28" fmla="*/ 358 w 1460"/>
                <a:gd name="T29" fmla="*/ 17 h 603"/>
                <a:gd name="T30" fmla="*/ 365 w 1460"/>
                <a:gd name="T31" fmla="*/ 0 h 603"/>
                <a:gd name="T32" fmla="*/ 323 w 1460"/>
                <a:gd name="T33" fmla="*/ 3 h 603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460"/>
                <a:gd name="T52" fmla="*/ 0 h 603"/>
                <a:gd name="T53" fmla="*/ 1460 w 1460"/>
                <a:gd name="T54" fmla="*/ 603 h 603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460" h="603">
                  <a:moveTo>
                    <a:pt x="1292" y="14"/>
                  </a:moveTo>
                  <a:lnTo>
                    <a:pt x="1233" y="31"/>
                  </a:lnTo>
                  <a:lnTo>
                    <a:pt x="1082" y="83"/>
                  </a:lnTo>
                  <a:lnTo>
                    <a:pt x="869" y="157"/>
                  </a:lnTo>
                  <a:lnTo>
                    <a:pt x="628" y="248"/>
                  </a:lnTo>
                  <a:lnTo>
                    <a:pt x="388" y="341"/>
                  </a:lnTo>
                  <a:lnTo>
                    <a:pt x="182" y="430"/>
                  </a:lnTo>
                  <a:lnTo>
                    <a:pt x="41" y="504"/>
                  </a:lnTo>
                  <a:lnTo>
                    <a:pt x="0" y="556"/>
                  </a:lnTo>
                  <a:lnTo>
                    <a:pt x="124" y="603"/>
                  </a:lnTo>
                  <a:lnTo>
                    <a:pt x="367" y="564"/>
                  </a:lnTo>
                  <a:lnTo>
                    <a:pt x="669" y="461"/>
                  </a:lnTo>
                  <a:lnTo>
                    <a:pt x="985" y="328"/>
                  </a:lnTo>
                  <a:lnTo>
                    <a:pt x="1255" y="186"/>
                  </a:lnTo>
                  <a:lnTo>
                    <a:pt x="1431" y="68"/>
                  </a:lnTo>
                  <a:lnTo>
                    <a:pt x="1460" y="0"/>
                  </a:lnTo>
                  <a:lnTo>
                    <a:pt x="1292" y="14"/>
                  </a:lnTo>
                  <a:close/>
                </a:path>
              </a:pathLst>
            </a:custGeom>
            <a:solidFill>
              <a:srgbClr val="FF9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426" name="Freeform 141"/>
            <p:cNvSpPr>
              <a:spLocks/>
            </p:cNvSpPr>
            <p:nvPr/>
          </p:nvSpPr>
          <p:spPr bwMode="auto">
            <a:xfrm>
              <a:off x="2435" y="2808"/>
              <a:ext cx="548" cy="225"/>
            </a:xfrm>
            <a:custGeom>
              <a:avLst/>
              <a:gdLst>
                <a:gd name="T0" fmla="*/ 243 w 1096"/>
                <a:gd name="T1" fmla="*/ 3 h 449"/>
                <a:gd name="T2" fmla="*/ 232 w 1096"/>
                <a:gd name="T3" fmla="*/ 7 h 449"/>
                <a:gd name="T4" fmla="*/ 203 w 1096"/>
                <a:gd name="T5" fmla="*/ 16 h 449"/>
                <a:gd name="T6" fmla="*/ 163 w 1096"/>
                <a:gd name="T7" fmla="*/ 30 h 449"/>
                <a:gd name="T8" fmla="*/ 118 w 1096"/>
                <a:gd name="T9" fmla="*/ 47 h 449"/>
                <a:gd name="T10" fmla="*/ 73 w 1096"/>
                <a:gd name="T11" fmla="*/ 64 h 449"/>
                <a:gd name="T12" fmla="*/ 34 w 1096"/>
                <a:gd name="T13" fmla="*/ 80 h 449"/>
                <a:gd name="T14" fmla="*/ 8 w 1096"/>
                <a:gd name="T15" fmla="*/ 94 h 449"/>
                <a:gd name="T16" fmla="*/ 0 w 1096"/>
                <a:gd name="T17" fmla="*/ 104 h 449"/>
                <a:gd name="T18" fmla="*/ 24 w 1096"/>
                <a:gd name="T19" fmla="*/ 113 h 449"/>
                <a:gd name="T20" fmla="*/ 69 w 1096"/>
                <a:gd name="T21" fmla="*/ 105 h 449"/>
                <a:gd name="T22" fmla="*/ 125 w 1096"/>
                <a:gd name="T23" fmla="*/ 86 h 449"/>
                <a:gd name="T24" fmla="*/ 185 w 1096"/>
                <a:gd name="T25" fmla="*/ 61 h 449"/>
                <a:gd name="T26" fmla="*/ 235 w 1096"/>
                <a:gd name="T27" fmla="*/ 35 h 449"/>
                <a:gd name="T28" fmla="*/ 269 w 1096"/>
                <a:gd name="T29" fmla="*/ 13 h 449"/>
                <a:gd name="T30" fmla="*/ 274 w 1096"/>
                <a:gd name="T31" fmla="*/ 0 h 449"/>
                <a:gd name="T32" fmla="*/ 243 w 1096"/>
                <a:gd name="T33" fmla="*/ 3 h 44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096"/>
                <a:gd name="T52" fmla="*/ 0 h 449"/>
                <a:gd name="T53" fmla="*/ 1096 w 1096"/>
                <a:gd name="T54" fmla="*/ 449 h 449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096" h="449">
                  <a:moveTo>
                    <a:pt x="969" y="11"/>
                  </a:moveTo>
                  <a:lnTo>
                    <a:pt x="925" y="25"/>
                  </a:lnTo>
                  <a:lnTo>
                    <a:pt x="812" y="64"/>
                  </a:lnTo>
                  <a:lnTo>
                    <a:pt x="651" y="118"/>
                  </a:lnTo>
                  <a:lnTo>
                    <a:pt x="471" y="186"/>
                  </a:lnTo>
                  <a:lnTo>
                    <a:pt x="289" y="254"/>
                  </a:lnTo>
                  <a:lnTo>
                    <a:pt x="136" y="319"/>
                  </a:lnTo>
                  <a:lnTo>
                    <a:pt x="29" y="374"/>
                  </a:lnTo>
                  <a:lnTo>
                    <a:pt x="0" y="414"/>
                  </a:lnTo>
                  <a:lnTo>
                    <a:pt x="93" y="449"/>
                  </a:lnTo>
                  <a:lnTo>
                    <a:pt x="273" y="420"/>
                  </a:lnTo>
                  <a:lnTo>
                    <a:pt x="500" y="343"/>
                  </a:lnTo>
                  <a:lnTo>
                    <a:pt x="737" y="244"/>
                  </a:lnTo>
                  <a:lnTo>
                    <a:pt x="940" y="137"/>
                  </a:lnTo>
                  <a:lnTo>
                    <a:pt x="1074" y="50"/>
                  </a:lnTo>
                  <a:lnTo>
                    <a:pt x="1096" y="0"/>
                  </a:lnTo>
                  <a:lnTo>
                    <a:pt x="969" y="11"/>
                  </a:lnTo>
                  <a:close/>
                </a:path>
              </a:pathLst>
            </a:custGeom>
            <a:solidFill>
              <a:srgbClr val="FC9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427" name="Freeform 142"/>
            <p:cNvSpPr>
              <a:spLocks/>
            </p:cNvSpPr>
            <p:nvPr/>
          </p:nvSpPr>
          <p:spPr bwMode="auto">
            <a:xfrm>
              <a:off x="2489" y="2861"/>
              <a:ext cx="363" cy="150"/>
            </a:xfrm>
            <a:custGeom>
              <a:avLst/>
              <a:gdLst>
                <a:gd name="T0" fmla="*/ 160 w 728"/>
                <a:gd name="T1" fmla="*/ 2 h 301"/>
                <a:gd name="T2" fmla="*/ 153 w 728"/>
                <a:gd name="T3" fmla="*/ 4 h 301"/>
                <a:gd name="T4" fmla="*/ 134 w 728"/>
                <a:gd name="T5" fmla="*/ 10 h 301"/>
                <a:gd name="T6" fmla="*/ 107 w 728"/>
                <a:gd name="T7" fmla="*/ 20 h 301"/>
                <a:gd name="T8" fmla="*/ 78 w 728"/>
                <a:gd name="T9" fmla="*/ 31 h 301"/>
                <a:gd name="T10" fmla="*/ 47 w 728"/>
                <a:gd name="T11" fmla="*/ 42 h 301"/>
                <a:gd name="T12" fmla="*/ 22 w 728"/>
                <a:gd name="T13" fmla="*/ 53 h 301"/>
                <a:gd name="T14" fmla="*/ 4 w 728"/>
                <a:gd name="T15" fmla="*/ 63 h 301"/>
                <a:gd name="T16" fmla="*/ 0 w 728"/>
                <a:gd name="T17" fmla="*/ 69 h 301"/>
                <a:gd name="T18" fmla="*/ 15 w 728"/>
                <a:gd name="T19" fmla="*/ 75 h 301"/>
                <a:gd name="T20" fmla="*/ 45 w 728"/>
                <a:gd name="T21" fmla="*/ 70 h 301"/>
                <a:gd name="T22" fmla="*/ 83 w 728"/>
                <a:gd name="T23" fmla="*/ 57 h 301"/>
                <a:gd name="T24" fmla="*/ 122 w 728"/>
                <a:gd name="T25" fmla="*/ 40 h 301"/>
                <a:gd name="T26" fmla="*/ 156 w 728"/>
                <a:gd name="T27" fmla="*/ 23 h 301"/>
                <a:gd name="T28" fmla="*/ 178 w 728"/>
                <a:gd name="T29" fmla="*/ 8 h 301"/>
                <a:gd name="T30" fmla="*/ 181 w 728"/>
                <a:gd name="T31" fmla="*/ 0 h 301"/>
                <a:gd name="T32" fmla="*/ 160 w 728"/>
                <a:gd name="T33" fmla="*/ 2 h 301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728"/>
                <a:gd name="T52" fmla="*/ 0 h 301"/>
                <a:gd name="T53" fmla="*/ 728 w 728"/>
                <a:gd name="T54" fmla="*/ 301 h 301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728" h="301">
                  <a:moveTo>
                    <a:pt x="644" y="8"/>
                  </a:moveTo>
                  <a:lnTo>
                    <a:pt x="615" y="16"/>
                  </a:lnTo>
                  <a:lnTo>
                    <a:pt x="540" y="43"/>
                  </a:lnTo>
                  <a:lnTo>
                    <a:pt x="431" y="80"/>
                  </a:lnTo>
                  <a:lnTo>
                    <a:pt x="313" y="124"/>
                  </a:lnTo>
                  <a:lnTo>
                    <a:pt x="190" y="169"/>
                  </a:lnTo>
                  <a:lnTo>
                    <a:pt x="90" y="215"/>
                  </a:lnTo>
                  <a:lnTo>
                    <a:pt x="18" y="252"/>
                  </a:lnTo>
                  <a:lnTo>
                    <a:pt x="0" y="279"/>
                  </a:lnTo>
                  <a:lnTo>
                    <a:pt x="61" y="301"/>
                  </a:lnTo>
                  <a:lnTo>
                    <a:pt x="181" y="281"/>
                  </a:lnTo>
                  <a:lnTo>
                    <a:pt x="332" y="229"/>
                  </a:lnTo>
                  <a:lnTo>
                    <a:pt x="491" y="163"/>
                  </a:lnTo>
                  <a:lnTo>
                    <a:pt x="625" y="93"/>
                  </a:lnTo>
                  <a:lnTo>
                    <a:pt x="714" y="35"/>
                  </a:lnTo>
                  <a:lnTo>
                    <a:pt x="728" y="0"/>
                  </a:lnTo>
                  <a:lnTo>
                    <a:pt x="644" y="8"/>
                  </a:lnTo>
                  <a:close/>
                </a:path>
              </a:pathLst>
            </a:custGeom>
            <a:solidFill>
              <a:srgbClr val="FA8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428" name="Freeform 143"/>
            <p:cNvSpPr>
              <a:spLocks/>
            </p:cNvSpPr>
            <p:nvPr/>
          </p:nvSpPr>
          <p:spPr bwMode="auto">
            <a:xfrm>
              <a:off x="2541" y="2914"/>
              <a:ext cx="179" cy="75"/>
            </a:xfrm>
            <a:custGeom>
              <a:avLst/>
              <a:gdLst>
                <a:gd name="T0" fmla="*/ 79 w 359"/>
                <a:gd name="T1" fmla="*/ 1 h 149"/>
                <a:gd name="T2" fmla="*/ 75 w 359"/>
                <a:gd name="T3" fmla="*/ 2 h 149"/>
                <a:gd name="T4" fmla="*/ 66 w 359"/>
                <a:gd name="T5" fmla="*/ 6 h 149"/>
                <a:gd name="T6" fmla="*/ 53 w 359"/>
                <a:gd name="T7" fmla="*/ 10 h 149"/>
                <a:gd name="T8" fmla="*/ 38 w 359"/>
                <a:gd name="T9" fmla="*/ 16 h 149"/>
                <a:gd name="T10" fmla="*/ 23 w 359"/>
                <a:gd name="T11" fmla="*/ 21 h 149"/>
                <a:gd name="T12" fmla="*/ 11 w 359"/>
                <a:gd name="T13" fmla="*/ 27 h 149"/>
                <a:gd name="T14" fmla="*/ 2 w 359"/>
                <a:gd name="T15" fmla="*/ 31 h 149"/>
                <a:gd name="T16" fmla="*/ 0 w 359"/>
                <a:gd name="T17" fmla="*/ 35 h 149"/>
                <a:gd name="T18" fmla="*/ 7 w 359"/>
                <a:gd name="T19" fmla="*/ 38 h 149"/>
                <a:gd name="T20" fmla="*/ 22 w 359"/>
                <a:gd name="T21" fmla="*/ 35 h 149"/>
                <a:gd name="T22" fmla="*/ 40 w 359"/>
                <a:gd name="T23" fmla="*/ 29 h 149"/>
                <a:gd name="T24" fmla="*/ 60 w 359"/>
                <a:gd name="T25" fmla="*/ 21 h 149"/>
                <a:gd name="T26" fmla="*/ 77 w 359"/>
                <a:gd name="T27" fmla="*/ 12 h 149"/>
                <a:gd name="T28" fmla="*/ 88 w 359"/>
                <a:gd name="T29" fmla="*/ 5 h 149"/>
                <a:gd name="T30" fmla="*/ 89 w 359"/>
                <a:gd name="T31" fmla="*/ 0 h 149"/>
                <a:gd name="T32" fmla="*/ 79 w 359"/>
                <a:gd name="T33" fmla="*/ 1 h 14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359"/>
                <a:gd name="T52" fmla="*/ 0 h 149"/>
                <a:gd name="T53" fmla="*/ 359 w 359"/>
                <a:gd name="T54" fmla="*/ 149 h 149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359" h="149">
                  <a:moveTo>
                    <a:pt x="318" y="4"/>
                  </a:moveTo>
                  <a:lnTo>
                    <a:pt x="303" y="8"/>
                  </a:lnTo>
                  <a:lnTo>
                    <a:pt x="266" y="21"/>
                  </a:lnTo>
                  <a:lnTo>
                    <a:pt x="212" y="39"/>
                  </a:lnTo>
                  <a:lnTo>
                    <a:pt x="153" y="62"/>
                  </a:lnTo>
                  <a:lnTo>
                    <a:pt x="93" y="83"/>
                  </a:lnTo>
                  <a:lnTo>
                    <a:pt x="45" y="106"/>
                  </a:lnTo>
                  <a:lnTo>
                    <a:pt x="10" y="124"/>
                  </a:lnTo>
                  <a:lnTo>
                    <a:pt x="0" y="139"/>
                  </a:lnTo>
                  <a:lnTo>
                    <a:pt x="29" y="149"/>
                  </a:lnTo>
                  <a:lnTo>
                    <a:pt x="89" y="139"/>
                  </a:lnTo>
                  <a:lnTo>
                    <a:pt x="163" y="114"/>
                  </a:lnTo>
                  <a:lnTo>
                    <a:pt x="243" y="83"/>
                  </a:lnTo>
                  <a:lnTo>
                    <a:pt x="309" y="46"/>
                  </a:lnTo>
                  <a:lnTo>
                    <a:pt x="353" y="17"/>
                  </a:lnTo>
                  <a:lnTo>
                    <a:pt x="359" y="0"/>
                  </a:lnTo>
                  <a:lnTo>
                    <a:pt x="318" y="4"/>
                  </a:lnTo>
                  <a:close/>
                </a:path>
              </a:pathLst>
            </a:custGeom>
            <a:solidFill>
              <a:srgbClr val="F785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429" name="Freeform 144"/>
            <p:cNvSpPr>
              <a:spLocks/>
            </p:cNvSpPr>
            <p:nvPr/>
          </p:nvSpPr>
          <p:spPr bwMode="auto">
            <a:xfrm>
              <a:off x="1802" y="3033"/>
              <a:ext cx="740" cy="379"/>
            </a:xfrm>
            <a:custGeom>
              <a:avLst/>
              <a:gdLst>
                <a:gd name="T0" fmla="*/ 51 w 1480"/>
                <a:gd name="T1" fmla="*/ 190 h 758"/>
                <a:gd name="T2" fmla="*/ 65 w 1480"/>
                <a:gd name="T3" fmla="*/ 184 h 758"/>
                <a:gd name="T4" fmla="*/ 104 w 1480"/>
                <a:gd name="T5" fmla="*/ 170 h 758"/>
                <a:gd name="T6" fmla="*/ 159 w 1480"/>
                <a:gd name="T7" fmla="*/ 149 h 758"/>
                <a:gd name="T8" fmla="*/ 221 w 1480"/>
                <a:gd name="T9" fmla="*/ 124 h 758"/>
                <a:gd name="T10" fmla="*/ 280 w 1480"/>
                <a:gd name="T11" fmla="*/ 96 h 758"/>
                <a:gd name="T12" fmla="*/ 331 w 1480"/>
                <a:gd name="T13" fmla="*/ 69 h 758"/>
                <a:gd name="T14" fmla="*/ 364 w 1480"/>
                <a:gd name="T15" fmla="*/ 46 h 758"/>
                <a:gd name="T16" fmla="*/ 370 w 1480"/>
                <a:gd name="T17" fmla="*/ 27 h 758"/>
                <a:gd name="T18" fmla="*/ 326 w 1480"/>
                <a:gd name="T19" fmla="*/ 0 h 758"/>
                <a:gd name="T20" fmla="*/ 259 w 1480"/>
                <a:gd name="T21" fmla="*/ 6 h 758"/>
                <a:gd name="T22" fmla="*/ 180 w 1480"/>
                <a:gd name="T23" fmla="*/ 34 h 758"/>
                <a:gd name="T24" fmla="*/ 103 w 1480"/>
                <a:gd name="T25" fmla="*/ 76 h 758"/>
                <a:gd name="T26" fmla="*/ 39 w 1480"/>
                <a:gd name="T27" fmla="*/ 120 h 758"/>
                <a:gd name="T28" fmla="*/ 1 w 1480"/>
                <a:gd name="T29" fmla="*/ 161 h 758"/>
                <a:gd name="T30" fmla="*/ 0 w 1480"/>
                <a:gd name="T31" fmla="*/ 187 h 758"/>
                <a:gd name="T32" fmla="*/ 51 w 1480"/>
                <a:gd name="T33" fmla="*/ 190 h 75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480"/>
                <a:gd name="T52" fmla="*/ 0 h 758"/>
                <a:gd name="T53" fmla="*/ 1480 w 1480"/>
                <a:gd name="T54" fmla="*/ 758 h 75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480" h="758">
                  <a:moveTo>
                    <a:pt x="202" y="758"/>
                  </a:moveTo>
                  <a:lnTo>
                    <a:pt x="260" y="735"/>
                  </a:lnTo>
                  <a:lnTo>
                    <a:pt x="415" y="679"/>
                  </a:lnTo>
                  <a:lnTo>
                    <a:pt x="633" y="594"/>
                  </a:lnTo>
                  <a:lnTo>
                    <a:pt x="881" y="493"/>
                  </a:lnTo>
                  <a:lnTo>
                    <a:pt x="1119" y="382"/>
                  </a:lnTo>
                  <a:lnTo>
                    <a:pt x="1323" y="276"/>
                  </a:lnTo>
                  <a:lnTo>
                    <a:pt x="1453" y="181"/>
                  </a:lnTo>
                  <a:lnTo>
                    <a:pt x="1480" y="107"/>
                  </a:lnTo>
                  <a:lnTo>
                    <a:pt x="1304" y="0"/>
                  </a:lnTo>
                  <a:lnTo>
                    <a:pt x="1034" y="24"/>
                  </a:lnTo>
                  <a:lnTo>
                    <a:pt x="720" y="134"/>
                  </a:lnTo>
                  <a:lnTo>
                    <a:pt x="412" y="301"/>
                  </a:lnTo>
                  <a:lnTo>
                    <a:pt x="156" y="479"/>
                  </a:lnTo>
                  <a:lnTo>
                    <a:pt x="4" y="642"/>
                  </a:lnTo>
                  <a:lnTo>
                    <a:pt x="0" y="745"/>
                  </a:lnTo>
                  <a:lnTo>
                    <a:pt x="202" y="758"/>
                  </a:lnTo>
                  <a:close/>
                </a:path>
              </a:pathLst>
            </a:custGeom>
            <a:solidFill>
              <a:srgbClr val="FFA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430" name="Freeform 145"/>
            <p:cNvSpPr>
              <a:spLocks/>
            </p:cNvSpPr>
            <p:nvPr/>
          </p:nvSpPr>
          <p:spPr bwMode="auto">
            <a:xfrm>
              <a:off x="1863" y="3054"/>
              <a:ext cx="641" cy="328"/>
            </a:xfrm>
            <a:custGeom>
              <a:avLst/>
              <a:gdLst>
                <a:gd name="T0" fmla="*/ 44 w 1281"/>
                <a:gd name="T1" fmla="*/ 164 h 657"/>
                <a:gd name="T2" fmla="*/ 57 w 1281"/>
                <a:gd name="T3" fmla="*/ 159 h 657"/>
                <a:gd name="T4" fmla="*/ 90 w 1281"/>
                <a:gd name="T5" fmla="*/ 147 h 657"/>
                <a:gd name="T6" fmla="*/ 137 w 1281"/>
                <a:gd name="T7" fmla="*/ 129 h 657"/>
                <a:gd name="T8" fmla="*/ 191 w 1281"/>
                <a:gd name="T9" fmla="*/ 107 h 657"/>
                <a:gd name="T10" fmla="*/ 243 w 1281"/>
                <a:gd name="T11" fmla="*/ 83 h 657"/>
                <a:gd name="T12" fmla="*/ 287 w 1281"/>
                <a:gd name="T13" fmla="*/ 60 h 657"/>
                <a:gd name="T14" fmla="*/ 315 w 1281"/>
                <a:gd name="T15" fmla="*/ 39 h 657"/>
                <a:gd name="T16" fmla="*/ 321 w 1281"/>
                <a:gd name="T17" fmla="*/ 22 h 657"/>
                <a:gd name="T18" fmla="*/ 282 w 1281"/>
                <a:gd name="T19" fmla="*/ 0 h 657"/>
                <a:gd name="T20" fmla="*/ 224 w 1281"/>
                <a:gd name="T21" fmla="*/ 5 h 657"/>
                <a:gd name="T22" fmla="*/ 155 w 1281"/>
                <a:gd name="T23" fmla="*/ 29 h 657"/>
                <a:gd name="T24" fmla="*/ 89 w 1281"/>
                <a:gd name="T25" fmla="*/ 65 h 657"/>
                <a:gd name="T26" fmla="*/ 33 w 1281"/>
                <a:gd name="T27" fmla="*/ 103 h 657"/>
                <a:gd name="T28" fmla="*/ 0 w 1281"/>
                <a:gd name="T29" fmla="*/ 139 h 657"/>
                <a:gd name="T30" fmla="*/ 0 w 1281"/>
                <a:gd name="T31" fmla="*/ 161 h 657"/>
                <a:gd name="T32" fmla="*/ 44 w 1281"/>
                <a:gd name="T33" fmla="*/ 164 h 657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281"/>
                <a:gd name="T52" fmla="*/ 0 h 657"/>
                <a:gd name="T53" fmla="*/ 1281 w 1281"/>
                <a:gd name="T54" fmla="*/ 657 h 657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281" h="657">
                  <a:moveTo>
                    <a:pt x="174" y="657"/>
                  </a:moveTo>
                  <a:lnTo>
                    <a:pt x="225" y="638"/>
                  </a:lnTo>
                  <a:lnTo>
                    <a:pt x="358" y="589"/>
                  </a:lnTo>
                  <a:lnTo>
                    <a:pt x="546" y="516"/>
                  </a:lnTo>
                  <a:lnTo>
                    <a:pt x="762" y="428"/>
                  </a:lnTo>
                  <a:lnTo>
                    <a:pt x="969" y="333"/>
                  </a:lnTo>
                  <a:lnTo>
                    <a:pt x="1146" y="240"/>
                  </a:lnTo>
                  <a:lnTo>
                    <a:pt x="1260" y="157"/>
                  </a:lnTo>
                  <a:lnTo>
                    <a:pt x="1281" y="91"/>
                  </a:lnTo>
                  <a:lnTo>
                    <a:pt x="1126" y="0"/>
                  </a:lnTo>
                  <a:lnTo>
                    <a:pt x="894" y="21"/>
                  </a:lnTo>
                  <a:lnTo>
                    <a:pt x="620" y="116"/>
                  </a:lnTo>
                  <a:lnTo>
                    <a:pt x="354" y="260"/>
                  </a:lnTo>
                  <a:lnTo>
                    <a:pt x="131" y="415"/>
                  </a:lnTo>
                  <a:lnTo>
                    <a:pt x="0" y="556"/>
                  </a:lnTo>
                  <a:lnTo>
                    <a:pt x="0" y="646"/>
                  </a:lnTo>
                  <a:lnTo>
                    <a:pt x="174" y="657"/>
                  </a:lnTo>
                  <a:close/>
                </a:path>
              </a:pathLst>
            </a:custGeom>
            <a:solidFill>
              <a:srgbClr val="FFB5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431" name="Freeform 146"/>
            <p:cNvSpPr>
              <a:spLocks/>
            </p:cNvSpPr>
            <p:nvPr/>
          </p:nvSpPr>
          <p:spPr bwMode="auto">
            <a:xfrm>
              <a:off x="1922" y="3074"/>
              <a:ext cx="544" cy="279"/>
            </a:xfrm>
            <a:custGeom>
              <a:avLst/>
              <a:gdLst>
                <a:gd name="T0" fmla="*/ 37 w 1088"/>
                <a:gd name="T1" fmla="*/ 140 h 558"/>
                <a:gd name="T2" fmla="*/ 48 w 1088"/>
                <a:gd name="T3" fmla="*/ 136 h 558"/>
                <a:gd name="T4" fmla="*/ 76 w 1088"/>
                <a:gd name="T5" fmla="*/ 125 h 558"/>
                <a:gd name="T6" fmla="*/ 116 w 1088"/>
                <a:gd name="T7" fmla="*/ 110 h 558"/>
                <a:gd name="T8" fmla="*/ 162 w 1088"/>
                <a:gd name="T9" fmla="*/ 91 h 558"/>
                <a:gd name="T10" fmla="*/ 206 w 1088"/>
                <a:gd name="T11" fmla="*/ 71 h 558"/>
                <a:gd name="T12" fmla="*/ 244 w 1088"/>
                <a:gd name="T13" fmla="*/ 51 h 558"/>
                <a:gd name="T14" fmla="*/ 267 w 1088"/>
                <a:gd name="T15" fmla="*/ 33 h 558"/>
                <a:gd name="T16" fmla="*/ 272 w 1088"/>
                <a:gd name="T17" fmla="*/ 20 h 558"/>
                <a:gd name="T18" fmla="*/ 239 w 1088"/>
                <a:gd name="T19" fmla="*/ 0 h 558"/>
                <a:gd name="T20" fmla="*/ 190 w 1088"/>
                <a:gd name="T21" fmla="*/ 5 h 558"/>
                <a:gd name="T22" fmla="*/ 132 w 1088"/>
                <a:gd name="T23" fmla="*/ 25 h 558"/>
                <a:gd name="T24" fmla="*/ 76 w 1088"/>
                <a:gd name="T25" fmla="*/ 56 h 558"/>
                <a:gd name="T26" fmla="*/ 28 w 1088"/>
                <a:gd name="T27" fmla="*/ 89 h 558"/>
                <a:gd name="T28" fmla="*/ 1 w 1088"/>
                <a:gd name="T29" fmla="*/ 119 h 558"/>
                <a:gd name="T30" fmla="*/ 0 w 1088"/>
                <a:gd name="T31" fmla="*/ 137 h 558"/>
                <a:gd name="T32" fmla="*/ 37 w 1088"/>
                <a:gd name="T33" fmla="*/ 140 h 55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088"/>
                <a:gd name="T52" fmla="*/ 0 h 558"/>
                <a:gd name="T53" fmla="*/ 1088 w 1088"/>
                <a:gd name="T54" fmla="*/ 558 h 55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088" h="558">
                  <a:moveTo>
                    <a:pt x="147" y="558"/>
                  </a:moveTo>
                  <a:lnTo>
                    <a:pt x="190" y="541"/>
                  </a:lnTo>
                  <a:lnTo>
                    <a:pt x="304" y="500"/>
                  </a:lnTo>
                  <a:lnTo>
                    <a:pt x="463" y="438"/>
                  </a:lnTo>
                  <a:lnTo>
                    <a:pt x="646" y="364"/>
                  </a:lnTo>
                  <a:lnTo>
                    <a:pt x="822" y="283"/>
                  </a:lnTo>
                  <a:lnTo>
                    <a:pt x="973" y="203"/>
                  </a:lnTo>
                  <a:lnTo>
                    <a:pt x="1068" y="132"/>
                  </a:lnTo>
                  <a:lnTo>
                    <a:pt x="1088" y="77"/>
                  </a:lnTo>
                  <a:lnTo>
                    <a:pt x="956" y="0"/>
                  </a:lnTo>
                  <a:lnTo>
                    <a:pt x="758" y="17"/>
                  </a:lnTo>
                  <a:lnTo>
                    <a:pt x="527" y="99"/>
                  </a:lnTo>
                  <a:lnTo>
                    <a:pt x="302" y="221"/>
                  </a:lnTo>
                  <a:lnTo>
                    <a:pt x="112" y="353"/>
                  </a:lnTo>
                  <a:lnTo>
                    <a:pt x="2" y="473"/>
                  </a:lnTo>
                  <a:lnTo>
                    <a:pt x="0" y="548"/>
                  </a:lnTo>
                  <a:lnTo>
                    <a:pt x="147" y="558"/>
                  </a:lnTo>
                  <a:close/>
                </a:path>
              </a:pathLst>
            </a:custGeom>
            <a:solidFill>
              <a:srgbClr val="FFB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432" name="Freeform 147"/>
            <p:cNvSpPr>
              <a:spLocks/>
            </p:cNvSpPr>
            <p:nvPr/>
          </p:nvSpPr>
          <p:spPr bwMode="auto">
            <a:xfrm>
              <a:off x="1983" y="3096"/>
              <a:ext cx="447" cy="227"/>
            </a:xfrm>
            <a:custGeom>
              <a:avLst/>
              <a:gdLst>
                <a:gd name="T0" fmla="*/ 31 w 894"/>
                <a:gd name="T1" fmla="*/ 114 h 454"/>
                <a:gd name="T2" fmla="*/ 40 w 894"/>
                <a:gd name="T3" fmla="*/ 110 h 454"/>
                <a:gd name="T4" fmla="*/ 63 w 894"/>
                <a:gd name="T5" fmla="*/ 102 h 454"/>
                <a:gd name="T6" fmla="*/ 96 w 894"/>
                <a:gd name="T7" fmla="*/ 89 h 454"/>
                <a:gd name="T8" fmla="*/ 133 w 894"/>
                <a:gd name="T9" fmla="*/ 74 h 454"/>
                <a:gd name="T10" fmla="*/ 170 w 894"/>
                <a:gd name="T11" fmla="*/ 58 h 454"/>
                <a:gd name="T12" fmla="*/ 200 w 894"/>
                <a:gd name="T13" fmla="*/ 42 h 454"/>
                <a:gd name="T14" fmla="*/ 220 w 894"/>
                <a:gd name="T15" fmla="*/ 27 h 454"/>
                <a:gd name="T16" fmla="*/ 224 w 894"/>
                <a:gd name="T17" fmla="*/ 16 h 454"/>
                <a:gd name="T18" fmla="*/ 197 w 894"/>
                <a:gd name="T19" fmla="*/ 0 h 454"/>
                <a:gd name="T20" fmla="*/ 156 w 894"/>
                <a:gd name="T21" fmla="*/ 4 h 454"/>
                <a:gd name="T22" fmla="*/ 109 w 894"/>
                <a:gd name="T23" fmla="*/ 20 h 454"/>
                <a:gd name="T24" fmla="*/ 62 w 894"/>
                <a:gd name="T25" fmla="*/ 46 h 454"/>
                <a:gd name="T26" fmla="*/ 24 w 894"/>
                <a:gd name="T27" fmla="*/ 72 h 454"/>
                <a:gd name="T28" fmla="*/ 1 w 894"/>
                <a:gd name="T29" fmla="*/ 96 h 454"/>
                <a:gd name="T30" fmla="*/ 0 w 894"/>
                <a:gd name="T31" fmla="*/ 112 h 454"/>
                <a:gd name="T32" fmla="*/ 31 w 894"/>
                <a:gd name="T33" fmla="*/ 114 h 454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894"/>
                <a:gd name="T52" fmla="*/ 0 h 454"/>
                <a:gd name="T53" fmla="*/ 894 w 894"/>
                <a:gd name="T54" fmla="*/ 454 h 454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894" h="454">
                  <a:moveTo>
                    <a:pt x="122" y="454"/>
                  </a:moveTo>
                  <a:lnTo>
                    <a:pt x="157" y="440"/>
                  </a:lnTo>
                  <a:lnTo>
                    <a:pt x="250" y="405"/>
                  </a:lnTo>
                  <a:lnTo>
                    <a:pt x="382" y="355"/>
                  </a:lnTo>
                  <a:lnTo>
                    <a:pt x="531" y="295"/>
                  </a:lnTo>
                  <a:lnTo>
                    <a:pt x="677" y="229"/>
                  </a:lnTo>
                  <a:lnTo>
                    <a:pt x="799" y="165"/>
                  </a:lnTo>
                  <a:lnTo>
                    <a:pt x="879" y="107"/>
                  </a:lnTo>
                  <a:lnTo>
                    <a:pt x="894" y="64"/>
                  </a:lnTo>
                  <a:lnTo>
                    <a:pt x="786" y="0"/>
                  </a:lnTo>
                  <a:lnTo>
                    <a:pt x="623" y="14"/>
                  </a:lnTo>
                  <a:lnTo>
                    <a:pt x="433" y="80"/>
                  </a:lnTo>
                  <a:lnTo>
                    <a:pt x="248" y="181"/>
                  </a:lnTo>
                  <a:lnTo>
                    <a:pt x="93" y="287"/>
                  </a:lnTo>
                  <a:lnTo>
                    <a:pt x="2" y="384"/>
                  </a:lnTo>
                  <a:lnTo>
                    <a:pt x="0" y="446"/>
                  </a:lnTo>
                  <a:lnTo>
                    <a:pt x="122" y="454"/>
                  </a:lnTo>
                  <a:close/>
                </a:path>
              </a:pathLst>
            </a:custGeom>
            <a:solidFill>
              <a:srgbClr val="FFC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433" name="Freeform 148"/>
            <p:cNvSpPr>
              <a:spLocks/>
            </p:cNvSpPr>
            <p:nvPr/>
          </p:nvSpPr>
          <p:spPr bwMode="auto">
            <a:xfrm>
              <a:off x="2043" y="3117"/>
              <a:ext cx="349" cy="178"/>
            </a:xfrm>
            <a:custGeom>
              <a:avLst/>
              <a:gdLst>
                <a:gd name="T0" fmla="*/ 24 w 698"/>
                <a:gd name="T1" fmla="*/ 89 h 357"/>
                <a:gd name="T2" fmla="*/ 31 w 698"/>
                <a:gd name="T3" fmla="*/ 86 h 357"/>
                <a:gd name="T4" fmla="*/ 49 w 698"/>
                <a:gd name="T5" fmla="*/ 79 h 357"/>
                <a:gd name="T6" fmla="*/ 75 w 698"/>
                <a:gd name="T7" fmla="*/ 69 h 357"/>
                <a:gd name="T8" fmla="*/ 104 w 698"/>
                <a:gd name="T9" fmla="*/ 58 h 357"/>
                <a:gd name="T10" fmla="*/ 132 w 698"/>
                <a:gd name="T11" fmla="*/ 45 h 357"/>
                <a:gd name="T12" fmla="*/ 157 w 698"/>
                <a:gd name="T13" fmla="*/ 32 h 357"/>
                <a:gd name="T14" fmla="*/ 172 w 698"/>
                <a:gd name="T15" fmla="*/ 20 h 357"/>
                <a:gd name="T16" fmla="*/ 175 w 698"/>
                <a:gd name="T17" fmla="*/ 12 h 357"/>
                <a:gd name="T18" fmla="*/ 154 w 698"/>
                <a:gd name="T19" fmla="*/ 0 h 357"/>
                <a:gd name="T20" fmla="*/ 122 w 698"/>
                <a:gd name="T21" fmla="*/ 3 h 357"/>
                <a:gd name="T22" fmla="*/ 85 w 698"/>
                <a:gd name="T23" fmla="*/ 15 h 357"/>
                <a:gd name="T24" fmla="*/ 49 w 698"/>
                <a:gd name="T25" fmla="*/ 35 h 357"/>
                <a:gd name="T26" fmla="*/ 18 w 698"/>
                <a:gd name="T27" fmla="*/ 56 h 357"/>
                <a:gd name="T28" fmla="*/ 1 w 698"/>
                <a:gd name="T29" fmla="*/ 75 h 357"/>
                <a:gd name="T30" fmla="*/ 0 w 698"/>
                <a:gd name="T31" fmla="*/ 87 h 357"/>
                <a:gd name="T32" fmla="*/ 24 w 698"/>
                <a:gd name="T33" fmla="*/ 89 h 357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698"/>
                <a:gd name="T52" fmla="*/ 0 h 357"/>
                <a:gd name="T53" fmla="*/ 698 w 698"/>
                <a:gd name="T54" fmla="*/ 357 h 357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698" h="357">
                  <a:moveTo>
                    <a:pt x="95" y="357"/>
                  </a:moveTo>
                  <a:lnTo>
                    <a:pt x="123" y="345"/>
                  </a:lnTo>
                  <a:lnTo>
                    <a:pt x="196" y="318"/>
                  </a:lnTo>
                  <a:lnTo>
                    <a:pt x="297" y="279"/>
                  </a:lnTo>
                  <a:lnTo>
                    <a:pt x="415" y="233"/>
                  </a:lnTo>
                  <a:lnTo>
                    <a:pt x="528" y="180"/>
                  </a:lnTo>
                  <a:lnTo>
                    <a:pt x="625" y="130"/>
                  </a:lnTo>
                  <a:lnTo>
                    <a:pt x="685" y="83"/>
                  </a:lnTo>
                  <a:lnTo>
                    <a:pt x="698" y="50"/>
                  </a:lnTo>
                  <a:lnTo>
                    <a:pt x="613" y="0"/>
                  </a:lnTo>
                  <a:lnTo>
                    <a:pt x="487" y="12"/>
                  </a:lnTo>
                  <a:lnTo>
                    <a:pt x="338" y="62"/>
                  </a:lnTo>
                  <a:lnTo>
                    <a:pt x="194" y="142"/>
                  </a:lnTo>
                  <a:lnTo>
                    <a:pt x="72" y="225"/>
                  </a:lnTo>
                  <a:lnTo>
                    <a:pt x="2" y="301"/>
                  </a:lnTo>
                  <a:lnTo>
                    <a:pt x="0" y="349"/>
                  </a:lnTo>
                  <a:lnTo>
                    <a:pt x="95" y="357"/>
                  </a:lnTo>
                  <a:close/>
                </a:path>
              </a:pathLst>
            </a:custGeom>
            <a:solidFill>
              <a:srgbClr val="FFC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434" name="Freeform 149"/>
            <p:cNvSpPr>
              <a:spLocks/>
            </p:cNvSpPr>
            <p:nvPr/>
          </p:nvSpPr>
          <p:spPr bwMode="auto">
            <a:xfrm>
              <a:off x="2102" y="3136"/>
              <a:ext cx="252" cy="129"/>
            </a:xfrm>
            <a:custGeom>
              <a:avLst/>
              <a:gdLst>
                <a:gd name="T0" fmla="*/ 18 w 504"/>
                <a:gd name="T1" fmla="*/ 65 h 258"/>
                <a:gd name="T2" fmla="*/ 23 w 504"/>
                <a:gd name="T3" fmla="*/ 63 h 258"/>
                <a:gd name="T4" fmla="*/ 36 w 504"/>
                <a:gd name="T5" fmla="*/ 58 h 258"/>
                <a:gd name="T6" fmla="*/ 54 w 504"/>
                <a:gd name="T7" fmla="*/ 51 h 258"/>
                <a:gd name="T8" fmla="*/ 75 w 504"/>
                <a:gd name="T9" fmla="*/ 42 h 258"/>
                <a:gd name="T10" fmla="*/ 95 w 504"/>
                <a:gd name="T11" fmla="*/ 33 h 258"/>
                <a:gd name="T12" fmla="*/ 113 w 504"/>
                <a:gd name="T13" fmla="*/ 24 h 258"/>
                <a:gd name="T14" fmla="*/ 124 w 504"/>
                <a:gd name="T15" fmla="*/ 16 h 258"/>
                <a:gd name="T16" fmla="*/ 126 w 504"/>
                <a:gd name="T17" fmla="*/ 10 h 258"/>
                <a:gd name="T18" fmla="*/ 111 w 504"/>
                <a:gd name="T19" fmla="*/ 0 h 258"/>
                <a:gd name="T20" fmla="*/ 88 w 504"/>
                <a:gd name="T21" fmla="*/ 2 h 258"/>
                <a:gd name="T22" fmla="*/ 62 w 504"/>
                <a:gd name="T23" fmla="*/ 12 h 258"/>
                <a:gd name="T24" fmla="*/ 36 w 504"/>
                <a:gd name="T25" fmla="*/ 26 h 258"/>
                <a:gd name="T26" fmla="*/ 14 w 504"/>
                <a:gd name="T27" fmla="*/ 41 h 258"/>
                <a:gd name="T28" fmla="*/ 1 w 504"/>
                <a:gd name="T29" fmla="*/ 55 h 258"/>
                <a:gd name="T30" fmla="*/ 0 w 504"/>
                <a:gd name="T31" fmla="*/ 63 h 258"/>
                <a:gd name="T32" fmla="*/ 18 w 504"/>
                <a:gd name="T33" fmla="*/ 65 h 25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504"/>
                <a:gd name="T52" fmla="*/ 0 h 258"/>
                <a:gd name="T53" fmla="*/ 504 w 504"/>
                <a:gd name="T54" fmla="*/ 258 h 25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504" h="258">
                  <a:moveTo>
                    <a:pt x="69" y="258"/>
                  </a:moveTo>
                  <a:lnTo>
                    <a:pt x="89" y="250"/>
                  </a:lnTo>
                  <a:lnTo>
                    <a:pt x="141" y="230"/>
                  </a:lnTo>
                  <a:lnTo>
                    <a:pt x="213" y="201"/>
                  </a:lnTo>
                  <a:lnTo>
                    <a:pt x="298" y="168"/>
                  </a:lnTo>
                  <a:lnTo>
                    <a:pt x="380" y="130"/>
                  </a:lnTo>
                  <a:lnTo>
                    <a:pt x="450" y="95"/>
                  </a:lnTo>
                  <a:lnTo>
                    <a:pt x="494" y="62"/>
                  </a:lnTo>
                  <a:lnTo>
                    <a:pt x="504" y="37"/>
                  </a:lnTo>
                  <a:lnTo>
                    <a:pt x="442" y="0"/>
                  </a:lnTo>
                  <a:lnTo>
                    <a:pt x="351" y="8"/>
                  </a:lnTo>
                  <a:lnTo>
                    <a:pt x="246" y="46"/>
                  </a:lnTo>
                  <a:lnTo>
                    <a:pt x="141" y="103"/>
                  </a:lnTo>
                  <a:lnTo>
                    <a:pt x="54" y="163"/>
                  </a:lnTo>
                  <a:lnTo>
                    <a:pt x="2" y="217"/>
                  </a:lnTo>
                  <a:lnTo>
                    <a:pt x="0" y="252"/>
                  </a:lnTo>
                  <a:lnTo>
                    <a:pt x="69" y="258"/>
                  </a:lnTo>
                  <a:close/>
                </a:path>
              </a:pathLst>
            </a:custGeom>
            <a:solidFill>
              <a:srgbClr val="FFD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435" name="Freeform 150"/>
            <p:cNvSpPr>
              <a:spLocks/>
            </p:cNvSpPr>
            <p:nvPr/>
          </p:nvSpPr>
          <p:spPr bwMode="auto">
            <a:xfrm>
              <a:off x="2162" y="3156"/>
              <a:ext cx="154" cy="80"/>
            </a:xfrm>
            <a:custGeom>
              <a:avLst/>
              <a:gdLst>
                <a:gd name="T0" fmla="*/ 11 w 308"/>
                <a:gd name="T1" fmla="*/ 41 h 158"/>
                <a:gd name="T2" fmla="*/ 14 w 308"/>
                <a:gd name="T3" fmla="*/ 39 h 158"/>
                <a:gd name="T4" fmla="*/ 22 w 308"/>
                <a:gd name="T5" fmla="*/ 36 h 158"/>
                <a:gd name="T6" fmla="*/ 33 w 308"/>
                <a:gd name="T7" fmla="*/ 32 h 158"/>
                <a:gd name="T8" fmla="*/ 46 w 308"/>
                <a:gd name="T9" fmla="*/ 26 h 158"/>
                <a:gd name="T10" fmla="*/ 58 w 308"/>
                <a:gd name="T11" fmla="*/ 20 h 158"/>
                <a:gd name="T12" fmla="*/ 69 w 308"/>
                <a:gd name="T13" fmla="*/ 15 h 158"/>
                <a:gd name="T14" fmla="*/ 75 w 308"/>
                <a:gd name="T15" fmla="*/ 9 h 158"/>
                <a:gd name="T16" fmla="*/ 77 w 308"/>
                <a:gd name="T17" fmla="*/ 6 h 158"/>
                <a:gd name="T18" fmla="*/ 68 w 308"/>
                <a:gd name="T19" fmla="*/ 0 h 158"/>
                <a:gd name="T20" fmla="*/ 54 w 308"/>
                <a:gd name="T21" fmla="*/ 2 h 158"/>
                <a:gd name="T22" fmla="*/ 38 w 308"/>
                <a:gd name="T23" fmla="*/ 8 h 158"/>
                <a:gd name="T24" fmla="*/ 22 w 308"/>
                <a:gd name="T25" fmla="*/ 16 h 158"/>
                <a:gd name="T26" fmla="*/ 9 w 308"/>
                <a:gd name="T27" fmla="*/ 26 h 158"/>
                <a:gd name="T28" fmla="*/ 0 w 308"/>
                <a:gd name="T29" fmla="*/ 34 h 158"/>
                <a:gd name="T30" fmla="*/ 0 w 308"/>
                <a:gd name="T31" fmla="*/ 39 h 158"/>
                <a:gd name="T32" fmla="*/ 11 w 308"/>
                <a:gd name="T33" fmla="*/ 41 h 15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308"/>
                <a:gd name="T52" fmla="*/ 0 h 158"/>
                <a:gd name="T53" fmla="*/ 308 w 308"/>
                <a:gd name="T54" fmla="*/ 158 h 15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308" h="158">
                  <a:moveTo>
                    <a:pt x="43" y="158"/>
                  </a:moveTo>
                  <a:lnTo>
                    <a:pt x="54" y="153"/>
                  </a:lnTo>
                  <a:lnTo>
                    <a:pt x="85" y="141"/>
                  </a:lnTo>
                  <a:lnTo>
                    <a:pt x="130" y="124"/>
                  </a:lnTo>
                  <a:lnTo>
                    <a:pt x="182" y="102"/>
                  </a:lnTo>
                  <a:lnTo>
                    <a:pt x="231" y="79"/>
                  </a:lnTo>
                  <a:lnTo>
                    <a:pt x="273" y="58"/>
                  </a:lnTo>
                  <a:lnTo>
                    <a:pt x="300" y="36"/>
                  </a:lnTo>
                  <a:lnTo>
                    <a:pt x="308" y="23"/>
                  </a:lnTo>
                  <a:lnTo>
                    <a:pt x="269" y="0"/>
                  </a:lnTo>
                  <a:lnTo>
                    <a:pt x="215" y="5"/>
                  </a:lnTo>
                  <a:lnTo>
                    <a:pt x="149" y="29"/>
                  </a:lnTo>
                  <a:lnTo>
                    <a:pt x="87" y="63"/>
                  </a:lnTo>
                  <a:lnTo>
                    <a:pt x="33" y="100"/>
                  </a:lnTo>
                  <a:lnTo>
                    <a:pt x="0" y="133"/>
                  </a:lnTo>
                  <a:lnTo>
                    <a:pt x="0" y="155"/>
                  </a:lnTo>
                  <a:lnTo>
                    <a:pt x="43" y="158"/>
                  </a:lnTo>
                  <a:close/>
                </a:path>
              </a:pathLst>
            </a:custGeom>
            <a:solidFill>
              <a:srgbClr val="FFD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436" name="Freeform 151"/>
            <p:cNvSpPr>
              <a:spLocks/>
            </p:cNvSpPr>
            <p:nvPr/>
          </p:nvSpPr>
          <p:spPr bwMode="auto">
            <a:xfrm>
              <a:off x="2919" y="2729"/>
              <a:ext cx="737" cy="338"/>
            </a:xfrm>
            <a:custGeom>
              <a:avLst/>
              <a:gdLst>
                <a:gd name="T0" fmla="*/ 37 w 1473"/>
                <a:gd name="T1" fmla="*/ 136 h 676"/>
                <a:gd name="T2" fmla="*/ 51 w 1473"/>
                <a:gd name="T3" fmla="*/ 129 h 676"/>
                <a:gd name="T4" fmla="*/ 88 w 1473"/>
                <a:gd name="T5" fmla="*/ 111 h 676"/>
                <a:gd name="T6" fmla="*/ 141 w 1473"/>
                <a:gd name="T7" fmla="*/ 87 h 676"/>
                <a:gd name="T8" fmla="*/ 202 w 1473"/>
                <a:gd name="T9" fmla="*/ 59 h 676"/>
                <a:gd name="T10" fmla="*/ 263 w 1473"/>
                <a:gd name="T11" fmla="*/ 33 h 676"/>
                <a:gd name="T12" fmla="*/ 316 w 1473"/>
                <a:gd name="T13" fmla="*/ 12 h 676"/>
                <a:gd name="T14" fmla="*/ 354 w 1473"/>
                <a:gd name="T15" fmla="*/ 0 h 676"/>
                <a:gd name="T16" fmla="*/ 369 w 1473"/>
                <a:gd name="T17" fmla="*/ 2 h 676"/>
                <a:gd name="T18" fmla="*/ 348 w 1473"/>
                <a:gd name="T19" fmla="*/ 32 h 676"/>
                <a:gd name="T20" fmla="*/ 294 w 1473"/>
                <a:gd name="T21" fmla="*/ 67 h 676"/>
                <a:gd name="T22" fmla="*/ 218 w 1473"/>
                <a:gd name="T23" fmla="*/ 103 h 676"/>
                <a:gd name="T24" fmla="*/ 138 w 1473"/>
                <a:gd name="T25" fmla="*/ 135 h 676"/>
                <a:gd name="T26" fmla="*/ 65 w 1473"/>
                <a:gd name="T27" fmla="*/ 158 h 676"/>
                <a:gd name="T28" fmla="*/ 14 w 1473"/>
                <a:gd name="T29" fmla="*/ 169 h 676"/>
                <a:gd name="T30" fmla="*/ 0 w 1473"/>
                <a:gd name="T31" fmla="*/ 163 h 676"/>
                <a:gd name="T32" fmla="*/ 37 w 1473"/>
                <a:gd name="T33" fmla="*/ 136 h 67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473"/>
                <a:gd name="T52" fmla="*/ 0 h 676"/>
                <a:gd name="T53" fmla="*/ 1473 w 1473"/>
                <a:gd name="T54" fmla="*/ 676 h 67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473" h="676">
                  <a:moveTo>
                    <a:pt x="147" y="542"/>
                  </a:moveTo>
                  <a:lnTo>
                    <a:pt x="203" y="513"/>
                  </a:lnTo>
                  <a:lnTo>
                    <a:pt x="352" y="444"/>
                  </a:lnTo>
                  <a:lnTo>
                    <a:pt x="564" y="345"/>
                  </a:lnTo>
                  <a:lnTo>
                    <a:pt x="806" y="236"/>
                  </a:lnTo>
                  <a:lnTo>
                    <a:pt x="1049" y="129"/>
                  </a:lnTo>
                  <a:lnTo>
                    <a:pt x="1262" y="48"/>
                  </a:lnTo>
                  <a:lnTo>
                    <a:pt x="1413" y="0"/>
                  </a:lnTo>
                  <a:lnTo>
                    <a:pt x="1473" y="5"/>
                  </a:lnTo>
                  <a:lnTo>
                    <a:pt x="1392" y="126"/>
                  </a:lnTo>
                  <a:lnTo>
                    <a:pt x="1173" y="265"/>
                  </a:lnTo>
                  <a:lnTo>
                    <a:pt x="872" y="409"/>
                  </a:lnTo>
                  <a:lnTo>
                    <a:pt x="550" y="537"/>
                  </a:lnTo>
                  <a:lnTo>
                    <a:pt x="257" y="630"/>
                  </a:lnTo>
                  <a:lnTo>
                    <a:pt x="56" y="676"/>
                  </a:lnTo>
                  <a:lnTo>
                    <a:pt x="0" y="651"/>
                  </a:lnTo>
                  <a:lnTo>
                    <a:pt x="147" y="542"/>
                  </a:lnTo>
                  <a:close/>
                </a:path>
              </a:pathLst>
            </a:custGeom>
            <a:solidFill>
              <a:srgbClr val="FF9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437" name="Freeform 152"/>
            <p:cNvSpPr>
              <a:spLocks/>
            </p:cNvSpPr>
            <p:nvPr/>
          </p:nvSpPr>
          <p:spPr bwMode="auto">
            <a:xfrm>
              <a:off x="2986" y="2743"/>
              <a:ext cx="640" cy="295"/>
            </a:xfrm>
            <a:custGeom>
              <a:avLst/>
              <a:gdLst>
                <a:gd name="T0" fmla="*/ 33 w 1280"/>
                <a:gd name="T1" fmla="*/ 119 h 589"/>
                <a:gd name="T2" fmla="*/ 45 w 1280"/>
                <a:gd name="T3" fmla="*/ 112 h 589"/>
                <a:gd name="T4" fmla="*/ 78 w 1280"/>
                <a:gd name="T5" fmla="*/ 97 h 589"/>
                <a:gd name="T6" fmla="*/ 123 w 1280"/>
                <a:gd name="T7" fmla="*/ 76 h 589"/>
                <a:gd name="T8" fmla="*/ 176 w 1280"/>
                <a:gd name="T9" fmla="*/ 52 h 589"/>
                <a:gd name="T10" fmla="*/ 228 w 1280"/>
                <a:gd name="T11" fmla="*/ 29 h 589"/>
                <a:gd name="T12" fmla="*/ 275 w 1280"/>
                <a:gd name="T13" fmla="*/ 11 h 589"/>
                <a:gd name="T14" fmla="*/ 307 w 1280"/>
                <a:gd name="T15" fmla="*/ 0 h 589"/>
                <a:gd name="T16" fmla="*/ 320 w 1280"/>
                <a:gd name="T17" fmla="*/ 2 h 589"/>
                <a:gd name="T18" fmla="*/ 303 w 1280"/>
                <a:gd name="T19" fmla="*/ 28 h 589"/>
                <a:gd name="T20" fmla="*/ 255 w 1280"/>
                <a:gd name="T21" fmla="*/ 58 h 589"/>
                <a:gd name="T22" fmla="*/ 190 w 1280"/>
                <a:gd name="T23" fmla="*/ 89 h 589"/>
                <a:gd name="T24" fmla="*/ 120 w 1280"/>
                <a:gd name="T25" fmla="*/ 118 h 589"/>
                <a:gd name="T26" fmla="*/ 57 w 1280"/>
                <a:gd name="T27" fmla="*/ 138 h 589"/>
                <a:gd name="T28" fmla="*/ 13 w 1280"/>
                <a:gd name="T29" fmla="*/ 148 h 589"/>
                <a:gd name="T30" fmla="*/ 0 w 1280"/>
                <a:gd name="T31" fmla="*/ 142 h 589"/>
                <a:gd name="T32" fmla="*/ 33 w 1280"/>
                <a:gd name="T33" fmla="*/ 119 h 58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280"/>
                <a:gd name="T52" fmla="*/ 0 h 589"/>
                <a:gd name="T53" fmla="*/ 1280 w 1280"/>
                <a:gd name="T54" fmla="*/ 589 h 589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280" h="589">
                  <a:moveTo>
                    <a:pt x="130" y="473"/>
                  </a:moveTo>
                  <a:lnTo>
                    <a:pt x="179" y="447"/>
                  </a:lnTo>
                  <a:lnTo>
                    <a:pt x="309" y="387"/>
                  </a:lnTo>
                  <a:lnTo>
                    <a:pt x="491" y="302"/>
                  </a:lnTo>
                  <a:lnTo>
                    <a:pt x="702" y="207"/>
                  </a:lnTo>
                  <a:lnTo>
                    <a:pt x="912" y="114"/>
                  </a:lnTo>
                  <a:lnTo>
                    <a:pt x="1098" y="42"/>
                  </a:lnTo>
                  <a:lnTo>
                    <a:pt x="1228" y="0"/>
                  </a:lnTo>
                  <a:lnTo>
                    <a:pt x="1280" y="5"/>
                  </a:lnTo>
                  <a:lnTo>
                    <a:pt x="1209" y="110"/>
                  </a:lnTo>
                  <a:lnTo>
                    <a:pt x="1019" y="232"/>
                  </a:lnTo>
                  <a:lnTo>
                    <a:pt x="759" y="356"/>
                  </a:lnTo>
                  <a:lnTo>
                    <a:pt x="479" y="469"/>
                  </a:lnTo>
                  <a:lnTo>
                    <a:pt x="225" y="550"/>
                  </a:lnTo>
                  <a:lnTo>
                    <a:pt x="51" y="589"/>
                  </a:lnTo>
                  <a:lnTo>
                    <a:pt x="0" y="568"/>
                  </a:lnTo>
                  <a:lnTo>
                    <a:pt x="130" y="473"/>
                  </a:lnTo>
                  <a:close/>
                </a:path>
              </a:pathLst>
            </a:custGeom>
            <a:solidFill>
              <a:srgbClr val="FC9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438" name="Freeform 153"/>
            <p:cNvSpPr>
              <a:spLocks/>
            </p:cNvSpPr>
            <p:nvPr/>
          </p:nvSpPr>
          <p:spPr bwMode="auto">
            <a:xfrm>
              <a:off x="3053" y="2759"/>
              <a:ext cx="544" cy="249"/>
            </a:xfrm>
            <a:custGeom>
              <a:avLst/>
              <a:gdLst>
                <a:gd name="T0" fmla="*/ 28 w 1088"/>
                <a:gd name="T1" fmla="*/ 101 h 498"/>
                <a:gd name="T2" fmla="*/ 38 w 1088"/>
                <a:gd name="T3" fmla="*/ 95 h 498"/>
                <a:gd name="T4" fmla="*/ 66 w 1088"/>
                <a:gd name="T5" fmla="*/ 82 h 498"/>
                <a:gd name="T6" fmla="*/ 105 w 1088"/>
                <a:gd name="T7" fmla="*/ 64 h 498"/>
                <a:gd name="T8" fmla="*/ 150 w 1088"/>
                <a:gd name="T9" fmla="*/ 44 h 498"/>
                <a:gd name="T10" fmla="*/ 194 w 1088"/>
                <a:gd name="T11" fmla="*/ 25 h 498"/>
                <a:gd name="T12" fmla="*/ 234 w 1088"/>
                <a:gd name="T13" fmla="*/ 9 h 498"/>
                <a:gd name="T14" fmla="*/ 261 w 1088"/>
                <a:gd name="T15" fmla="*/ 0 h 498"/>
                <a:gd name="T16" fmla="*/ 272 w 1088"/>
                <a:gd name="T17" fmla="*/ 1 h 498"/>
                <a:gd name="T18" fmla="*/ 257 w 1088"/>
                <a:gd name="T19" fmla="*/ 23 h 498"/>
                <a:gd name="T20" fmla="*/ 217 w 1088"/>
                <a:gd name="T21" fmla="*/ 49 h 498"/>
                <a:gd name="T22" fmla="*/ 162 w 1088"/>
                <a:gd name="T23" fmla="*/ 76 h 498"/>
                <a:gd name="T24" fmla="*/ 102 w 1088"/>
                <a:gd name="T25" fmla="*/ 100 h 498"/>
                <a:gd name="T26" fmla="*/ 48 w 1088"/>
                <a:gd name="T27" fmla="*/ 117 h 498"/>
                <a:gd name="T28" fmla="*/ 11 w 1088"/>
                <a:gd name="T29" fmla="*/ 125 h 498"/>
                <a:gd name="T30" fmla="*/ 0 w 1088"/>
                <a:gd name="T31" fmla="*/ 120 h 498"/>
                <a:gd name="T32" fmla="*/ 28 w 1088"/>
                <a:gd name="T33" fmla="*/ 101 h 49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088"/>
                <a:gd name="T52" fmla="*/ 0 h 498"/>
                <a:gd name="T53" fmla="*/ 1088 w 1088"/>
                <a:gd name="T54" fmla="*/ 498 h 49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088" h="498">
                  <a:moveTo>
                    <a:pt x="111" y="401"/>
                  </a:moveTo>
                  <a:lnTo>
                    <a:pt x="151" y="380"/>
                  </a:lnTo>
                  <a:lnTo>
                    <a:pt x="262" y="327"/>
                  </a:lnTo>
                  <a:lnTo>
                    <a:pt x="417" y="254"/>
                  </a:lnTo>
                  <a:lnTo>
                    <a:pt x="597" y="176"/>
                  </a:lnTo>
                  <a:lnTo>
                    <a:pt x="776" y="97"/>
                  </a:lnTo>
                  <a:lnTo>
                    <a:pt x="933" y="35"/>
                  </a:lnTo>
                  <a:lnTo>
                    <a:pt x="1044" y="0"/>
                  </a:lnTo>
                  <a:lnTo>
                    <a:pt x="1088" y="4"/>
                  </a:lnTo>
                  <a:lnTo>
                    <a:pt x="1026" y="91"/>
                  </a:lnTo>
                  <a:lnTo>
                    <a:pt x="867" y="195"/>
                  </a:lnTo>
                  <a:lnTo>
                    <a:pt x="646" y="302"/>
                  </a:lnTo>
                  <a:lnTo>
                    <a:pt x="407" y="397"/>
                  </a:lnTo>
                  <a:lnTo>
                    <a:pt x="192" y="465"/>
                  </a:lnTo>
                  <a:lnTo>
                    <a:pt x="43" y="498"/>
                  </a:lnTo>
                  <a:lnTo>
                    <a:pt x="0" y="480"/>
                  </a:lnTo>
                  <a:lnTo>
                    <a:pt x="111" y="401"/>
                  </a:lnTo>
                  <a:close/>
                </a:path>
              </a:pathLst>
            </a:custGeom>
            <a:solidFill>
              <a:srgbClr val="FA9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439" name="Freeform 154"/>
            <p:cNvSpPr>
              <a:spLocks/>
            </p:cNvSpPr>
            <p:nvPr/>
          </p:nvSpPr>
          <p:spPr bwMode="auto">
            <a:xfrm>
              <a:off x="3122" y="2774"/>
              <a:ext cx="445" cy="205"/>
            </a:xfrm>
            <a:custGeom>
              <a:avLst/>
              <a:gdLst>
                <a:gd name="T0" fmla="*/ 23 w 890"/>
                <a:gd name="T1" fmla="*/ 83 h 409"/>
                <a:gd name="T2" fmla="*/ 31 w 890"/>
                <a:gd name="T3" fmla="*/ 78 h 409"/>
                <a:gd name="T4" fmla="*/ 54 w 890"/>
                <a:gd name="T5" fmla="*/ 68 h 409"/>
                <a:gd name="T6" fmla="*/ 86 w 890"/>
                <a:gd name="T7" fmla="*/ 53 h 409"/>
                <a:gd name="T8" fmla="*/ 123 w 890"/>
                <a:gd name="T9" fmla="*/ 36 h 409"/>
                <a:gd name="T10" fmla="*/ 159 w 890"/>
                <a:gd name="T11" fmla="*/ 20 h 409"/>
                <a:gd name="T12" fmla="*/ 191 w 890"/>
                <a:gd name="T13" fmla="*/ 8 h 409"/>
                <a:gd name="T14" fmla="*/ 214 w 890"/>
                <a:gd name="T15" fmla="*/ 0 h 409"/>
                <a:gd name="T16" fmla="*/ 223 w 890"/>
                <a:gd name="T17" fmla="*/ 2 h 409"/>
                <a:gd name="T18" fmla="*/ 210 w 890"/>
                <a:gd name="T19" fmla="*/ 20 h 409"/>
                <a:gd name="T20" fmla="*/ 177 w 890"/>
                <a:gd name="T21" fmla="*/ 41 h 409"/>
                <a:gd name="T22" fmla="*/ 132 w 890"/>
                <a:gd name="T23" fmla="*/ 62 h 409"/>
                <a:gd name="T24" fmla="*/ 83 w 890"/>
                <a:gd name="T25" fmla="*/ 82 h 409"/>
                <a:gd name="T26" fmla="*/ 39 w 890"/>
                <a:gd name="T27" fmla="*/ 96 h 409"/>
                <a:gd name="T28" fmla="*/ 9 w 890"/>
                <a:gd name="T29" fmla="*/ 103 h 409"/>
                <a:gd name="T30" fmla="*/ 0 w 890"/>
                <a:gd name="T31" fmla="*/ 99 h 409"/>
                <a:gd name="T32" fmla="*/ 23 w 890"/>
                <a:gd name="T33" fmla="*/ 83 h 40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890"/>
                <a:gd name="T52" fmla="*/ 0 h 409"/>
                <a:gd name="T53" fmla="*/ 890 w 890"/>
                <a:gd name="T54" fmla="*/ 409 h 409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890" h="409">
                  <a:moveTo>
                    <a:pt x="89" y="329"/>
                  </a:moveTo>
                  <a:lnTo>
                    <a:pt x="122" y="312"/>
                  </a:lnTo>
                  <a:lnTo>
                    <a:pt x="213" y="269"/>
                  </a:lnTo>
                  <a:lnTo>
                    <a:pt x="341" y="209"/>
                  </a:lnTo>
                  <a:lnTo>
                    <a:pt x="489" y="143"/>
                  </a:lnTo>
                  <a:lnTo>
                    <a:pt x="634" y="79"/>
                  </a:lnTo>
                  <a:lnTo>
                    <a:pt x="762" y="29"/>
                  </a:lnTo>
                  <a:lnTo>
                    <a:pt x="853" y="0"/>
                  </a:lnTo>
                  <a:lnTo>
                    <a:pt x="890" y="6"/>
                  </a:lnTo>
                  <a:lnTo>
                    <a:pt x="840" y="77"/>
                  </a:lnTo>
                  <a:lnTo>
                    <a:pt x="708" y="163"/>
                  </a:lnTo>
                  <a:lnTo>
                    <a:pt x="525" y="248"/>
                  </a:lnTo>
                  <a:lnTo>
                    <a:pt x="331" y="327"/>
                  </a:lnTo>
                  <a:lnTo>
                    <a:pt x="155" y="382"/>
                  </a:lnTo>
                  <a:lnTo>
                    <a:pt x="33" y="409"/>
                  </a:lnTo>
                  <a:lnTo>
                    <a:pt x="0" y="395"/>
                  </a:lnTo>
                  <a:lnTo>
                    <a:pt x="89" y="329"/>
                  </a:lnTo>
                  <a:close/>
                </a:path>
              </a:pathLst>
            </a:custGeom>
            <a:solidFill>
              <a:srgbClr val="FA8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440" name="Freeform 155"/>
            <p:cNvSpPr>
              <a:spLocks/>
            </p:cNvSpPr>
            <p:nvPr/>
          </p:nvSpPr>
          <p:spPr bwMode="auto">
            <a:xfrm>
              <a:off x="3189" y="2790"/>
              <a:ext cx="349" cy="159"/>
            </a:xfrm>
            <a:custGeom>
              <a:avLst/>
              <a:gdLst>
                <a:gd name="T0" fmla="*/ 18 w 698"/>
                <a:gd name="T1" fmla="*/ 64 h 318"/>
                <a:gd name="T2" fmla="*/ 25 w 698"/>
                <a:gd name="T3" fmla="*/ 61 h 318"/>
                <a:gd name="T4" fmla="*/ 42 w 698"/>
                <a:gd name="T5" fmla="*/ 53 h 318"/>
                <a:gd name="T6" fmla="*/ 67 w 698"/>
                <a:gd name="T7" fmla="*/ 41 h 318"/>
                <a:gd name="T8" fmla="*/ 96 w 698"/>
                <a:gd name="T9" fmla="*/ 28 h 318"/>
                <a:gd name="T10" fmla="*/ 124 w 698"/>
                <a:gd name="T11" fmla="*/ 16 h 318"/>
                <a:gd name="T12" fmla="*/ 150 w 698"/>
                <a:gd name="T13" fmla="*/ 6 h 318"/>
                <a:gd name="T14" fmla="*/ 168 w 698"/>
                <a:gd name="T15" fmla="*/ 0 h 318"/>
                <a:gd name="T16" fmla="*/ 175 w 698"/>
                <a:gd name="T17" fmla="*/ 1 h 318"/>
                <a:gd name="T18" fmla="*/ 165 w 698"/>
                <a:gd name="T19" fmla="*/ 15 h 318"/>
                <a:gd name="T20" fmla="*/ 139 w 698"/>
                <a:gd name="T21" fmla="*/ 32 h 318"/>
                <a:gd name="T22" fmla="*/ 103 w 698"/>
                <a:gd name="T23" fmla="*/ 49 h 318"/>
                <a:gd name="T24" fmla="*/ 65 w 698"/>
                <a:gd name="T25" fmla="*/ 64 h 318"/>
                <a:gd name="T26" fmla="*/ 30 w 698"/>
                <a:gd name="T27" fmla="*/ 74 h 318"/>
                <a:gd name="T28" fmla="*/ 7 w 698"/>
                <a:gd name="T29" fmla="*/ 80 h 318"/>
                <a:gd name="T30" fmla="*/ 0 w 698"/>
                <a:gd name="T31" fmla="*/ 77 h 318"/>
                <a:gd name="T32" fmla="*/ 18 w 698"/>
                <a:gd name="T33" fmla="*/ 64 h 31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698"/>
                <a:gd name="T52" fmla="*/ 0 h 318"/>
                <a:gd name="T53" fmla="*/ 698 w 698"/>
                <a:gd name="T54" fmla="*/ 318 h 31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698" h="318">
                  <a:moveTo>
                    <a:pt x="71" y="256"/>
                  </a:moveTo>
                  <a:lnTo>
                    <a:pt x="97" y="242"/>
                  </a:lnTo>
                  <a:lnTo>
                    <a:pt x="168" y="209"/>
                  </a:lnTo>
                  <a:lnTo>
                    <a:pt x="267" y="163"/>
                  </a:lnTo>
                  <a:lnTo>
                    <a:pt x="382" y="112"/>
                  </a:lnTo>
                  <a:lnTo>
                    <a:pt x="496" y="62"/>
                  </a:lnTo>
                  <a:lnTo>
                    <a:pt x="597" y="23"/>
                  </a:lnTo>
                  <a:lnTo>
                    <a:pt x="669" y="0"/>
                  </a:lnTo>
                  <a:lnTo>
                    <a:pt x="698" y="4"/>
                  </a:lnTo>
                  <a:lnTo>
                    <a:pt x="657" y="60"/>
                  </a:lnTo>
                  <a:lnTo>
                    <a:pt x="554" y="126"/>
                  </a:lnTo>
                  <a:lnTo>
                    <a:pt x="411" y="194"/>
                  </a:lnTo>
                  <a:lnTo>
                    <a:pt x="260" y="254"/>
                  </a:lnTo>
                  <a:lnTo>
                    <a:pt x="120" y="296"/>
                  </a:lnTo>
                  <a:lnTo>
                    <a:pt x="27" y="318"/>
                  </a:lnTo>
                  <a:lnTo>
                    <a:pt x="0" y="306"/>
                  </a:lnTo>
                  <a:lnTo>
                    <a:pt x="71" y="256"/>
                  </a:lnTo>
                  <a:close/>
                </a:path>
              </a:pathLst>
            </a:custGeom>
            <a:solidFill>
              <a:srgbClr val="F78A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441" name="Freeform 156"/>
            <p:cNvSpPr>
              <a:spLocks/>
            </p:cNvSpPr>
            <p:nvPr/>
          </p:nvSpPr>
          <p:spPr bwMode="auto">
            <a:xfrm>
              <a:off x="3257" y="2805"/>
              <a:ext cx="251" cy="115"/>
            </a:xfrm>
            <a:custGeom>
              <a:avLst/>
              <a:gdLst>
                <a:gd name="T0" fmla="*/ 13 w 503"/>
                <a:gd name="T1" fmla="*/ 47 h 228"/>
                <a:gd name="T2" fmla="*/ 17 w 503"/>
                <a:gd name="T3" fmla="*/ 44 h 228"/>
                <a:gd name="T4" fmla="*/ 30 w 503"/>
                <a:gd name="T5" fmla="*/ 38 h 228"/>
                <a:gd name="T6" fmla="*/ 48 w 503"/>
                <a:gd name="T7" fmla="*/ 30 h 228"/>
                <a:gd name="T8" fmla="*/ 69 w 503"/>
                <a:gd name="T9" fmla="*/ 21 h 228"/>
                <a:gd name="T10" fmla="*/ 89 w 503"/>
                <a:gd name="T11" fmla="*/ 11 h 228"/>
                <a:gd name="T12" fmla="*/ 107 w 503"/>
                <a:gd name="T13" fmla="*/ 4 h 228"/>
                <a:gd name="T14" fmla="*/ 119 w 503"/>
                <a:gd name="T15" fmla="*/ 0 h 228"/>
                <a:gd name="T16" fmla="*/ 125 w 503"/>
                <a:gd name="T17" fmla="*/ 1 h 228"/>
                <a:gd name="T18" fmla="*/ 118 w 503"/>
                <a:gd name="T19" fmla="*/ 11 h 228"/>
                <a:gd name="T20" fmla="*/ 100 w 503"/>
                <a:gd name="T21" fmla="*/ 24 h 228"/>
                <a:gd name="T22" fmla="*/ 74 w 503"/>
                <a:gd name="T23" fmla="*/ 36 h 228"/>
                <a:gd name="T24" fmla="*/ 47 w 503"/>
                <a:gd name="T25" fmla="*/ 47 h 228"/>
                <a:gd name="T26" fmla="*/ 22 w 503"/>
                <a:gd name="T27" fmla="*/ 54 h 228"/>
                <a:gd name="T28" fmla="*/ 5 w 503"/>
                <a:gd name="T29" fmla="*/ 58 h 228"/>
                <a:gd name="T30" fmla="*/ 0 w 503"/>
                <a:gd name="T31" fmla="*/ 56 h 228"/>
                <a:gd name="T32" fmla="*/ 13 w 503"/>
                <a:gd name="T33" fmla="*/ 47 h 22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503"/>
                <a:gd name="T52" fmla="*/ 0 h 228"/>
                <a:gd name="T53" fmla="*/ 503 w 503"/>
                <a:gd name="T54" fmla="*/ 228 h 22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503" h="228">
                  <a:moveTo>
                    <a:pt x="53" y="184"/>
                  </a:moveTo>
                  <a:lnTo>
                    <a:pt x="70" y="174"/>
                  </a:lnTo>
                  <a:lnTo>
                    <a:pt x="121" y="149"/>
                  </a:lnTo>
                  <a:lnTo>
                    <a:pt x="192" y="116"/>
                  </a:lnTo>
                  <a:lnTo>
                    <a:pt x="276" y="81"/>
                  </a:lnTo>
                  <a:lnTo>
                    <a:pt x="357" y="44"/>
                  </a:lnTo>
                  <a:lnTo>
                    <a:pt x="429" y="15"/>
                  </a:lnTo>
                  <a:lnTo>
                    <a:pt x="479" y="0"/>
                  </a:lnTo>
                  <a:lnTo>
                    <a:pt x="503" y="4"/>
                  </a:lnTo>
                  <a:lnTo>
                    <a:pt x="474" y="44"/>
                  </a:lnTo>
                  <a:lnTo>
                    <a:pt x="400" y="93"/>
                  </a:lnTo>
                  <a:lnTo>
                    <a:pt x="297" y="141"/>
                  </a:lnTo>
                  <a:lnTo>
                    <a:pt x="189" y="184"/>
                  </a:lnTo>
                  <a:lnTo>
                    <a:pt x="88" y="215"/>
                  </a:lnTo>
                  <a:lnTo>
                    <a:pt x="20" y="228"/>
                  </a:lnTo>
                  <a:lnTo>
                    <a:pt x="0" y="221"/>
                  </a:lnTo>
                  <a:lnTo>
                    <a:pt x="53" y="184"/>
                  </a:lnTo>
                  <a:close/>
                </a:path>
              </a:pathLst>
            </a:custGeom>
            <a:solidFill>
              <a:srgbClr val="F585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442" name="Freeform 157"/>
            <p:cNvSpPr>
              <a:spLocks/>
            </p:cNvSpPr>
            <p:nvPr/>
          </p:nvSpPr>
          <p:spPr bwMode="auto">
            <a:xfrm>
              <a:off x="3326" y="2821"/>
              <a:ext cx="152" cy="70"/>
            </a:xfrm>
            <a:custGeom>
              <a:avLst/>
              <a:gdLst>
                <a:gd name="T0" fmla="*/ 7 w 305"/>
                <a:gd name="T1" fmla="*/ 29 h 139"/>
                <a:gd name="T2" fmla="*/ 10 w 305"/>
                <a:gd name="T3" fmla="*/ 27 h 139"/>
                <a:gd name="T4" fmla="*/ 18 w 305"/>
                <a:gd name="T5" fmla="*/ 24 h 139"/>
                <a:gd name="T6" fmla="*/ 29 w 305"/>
                <a:gd name="T7" fmla="*/ 18 h 139"/>
                <a:gd name="T8" fmla="*/ 41 w 305"/>
                <a:gd name="T9" fmla="*/ 13 h 139"/>
                <a:gd name="T10" fmla="*/ 53 w 305"/>
                <a:gd name="T11" fmla="*/ 7 h 139"/>
                <a:gd name="T12" fmla="*/ 65 w 305"/>
                <a:gd name="T13" fmla="*/ 3 h 139"/>
                <a:gd name="T14" fmla="*/ 72 w 305"/>
                <a:gd name="T15" fmla="*/ 0 h 139"/>
                <a:gd name="T16" fmla="*/ 76 w 305"/>
                <a:gd name="T17" fmla="*/ 1 h 139"/>
                <a:gd name="T18" fmla="*/ 71 w 305"/>
                <a:gd name="T19" fmla="*/ 7 h 139"/>
                <a:gd name="T20" fmla="*/ 60 w 305"/>
                <a:gd name="T21" fmla="*/ 14 h 139"/>
                <a:gd name="T22" fmla="*/ 44 w 305"/>
                <a:gd name="T23" fmla="*/ 22 h 139"/>
                <a:gd name="T24" fmla="*/ 28 w 305"/>
                <a:gd name="T25" fmla="*/ 28 h 139"/>
                <a:gd name="T26" fmla="*/ 12 w 305"/>
                <a:gd name="T27" fmla="*/ 33 h 139"/>
                <a:gd name="T28" fmla="*/ 2 w 305"/>
                <a:gd name="T29" fmla="*/ 35 h 139"/>
                <a:gd name="T30" fmla="*/ 0 w 305"/>
                <a:gd name="T31" fmla="*/ 34 h 139"/>
                <a:gd name="T32" fmla="*/ 7 w 305"/>
                <a:gd name="T33" fmla="*/ 29 h 13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305"/>
                <a:gd name="T52" fmla="*/ 0 h 139"/>
                <a:gd name="T53" fmla="*/ 305 w 305"/>
                <a:gd name="T54" fmla="*/ 139 h 139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305" h="139">
                  <a:moveTo>
                    <a:pt x="31" y="114"/>
                  </a:moveTo>
                  <a:lnTo>
                    <a:pt x="41" y="106"/>
                  </a:lnTo>
                  <a:lnTo>
                    <a:pt x="72" y="93"/>
                  </a:lnTo>
                  <a:lnTo>
                    <a:pt x="116" y="71"/>
                  </a:lnTo>
                  <a:lnTo>
                    <a:pt x="167" y="50"/>
                  </a:lnTo>
                  <a:lnTo>
                    <a:pt x="215" y="27"/>
                  </a:lnTo>
                  <a:lnTo>
                    <a:pt x="260" y="9"/>
                  </a:lnTo>
                  <a:lnTo>
                    <a:pt x="291" y="0"/>
                  </a:lnTo>
                  <a:lnTo>
                    <a:pt x="305" y="2"/>
                  </a:lnTo>
                  <a:lnTo>
                    <a:pt x="287" y="25"/>
                  </a:lnTo>
                  <a:lnTo>
                    <a:pt x="241" y="56"/>
                  </a:lnTo>
                  <a:lnTo>
                    <a:pt x="179" y="85"/>
                  </a:lnTo>
                  <a:lnTo>
                    <a:pt x="113" y="112"/>
                  </a:lnTo>
                  <a:lnTo>
                    <a:pt x="51" y="130"/>
                  </a:lnTo>
                  <a:lnTo>
                    <a:pt x="10" y="139"/>
                  </a:lnTo>
                  <a:lnTo>
                    <a:pt x="0" y="135"/>
                  </a:lnTo>
                  <a:lnTo>
                    <a:pt x="31" y="114"/>
                  </a:lnTo>
                  <a:close/>
                </a:path>
              </a:pathLst>
            </a:custGeom>
            <a:solidFill>
              <a:srgbClr val="F58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443" name="Freeform 158"/>
            <p:cNvSpPr>
              <a:spLocks/>
            </p:cNvSpPr>
            <p:nvPr/>
          </p:nvSpPr>
          <p:spPr bwMode="auto">
            <a:xfrm>
              <a:off x="1681" y="3295"/>
              <a:ext cx="52" cy="99"/>
            </a:xfrm>
            <a:custGeom>
              <a:avLst/>
              <a:gdLst>
                <a:gd name="T0" fmla="*/ 0 w 105"/>
                <a:gd name="T1" fmla="*/ 3 h 197"/>
                <a:gd name="T2" fmla="*/ 6 w 105"/>
                <a:gd name="T3" fmla="*/ 0 h 197"/>
                <a:gd name="T4" fmla="*/ 26 w 105"/>
                <a:gd name="T5" fmla="*/ 47 h 197"/>
                <a:gd name="T6" fmla="*/ 19 w 105"/>
                <a:gd name="T7" fmla="*/ 50 h 197"/>
                <a:gd name="T8" fmla="*/ 0 w 105"/>
                <a:gd name="T9" fmla="*/ 3 h 19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5"/>
                <a:gd name="T16" fmla="*/ 0 h 197"/>
                <a:gd name="T17" fmla="*/ 105 w 105"/>
                <a:gd name="T18" fmla="*/ 197 h 19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5" h="197">
                  <a:moveTo>
                    <a:pt x="0" y="11"/>
                  </a:moveTo>
                  <a:lnTo>
                    <a:pt x="27" y="0"/>
                  </a:lnTo>
                  <a:lnTo>
                    <a:pt x="105" y="186"/>
                  </a:lnTo>
                  <a:lnTo>
                    <a:pt x="78" y="197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rgbClr val="BF4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444" name="Freeform 159"/>
            <p:cNvSpPr>
              <a:spLocks/>
            </p:cNvSpPr>
            <p:nvPr/>
          </p:nvSpPr>
          <p:spPr bwMode="auto">
            <a:xfrm>
              <a:off x="1764" y="3260"/>
              <a:ext cx="52" cy="97"/>
            </a:xfrm>
            <a:custGeom>
              <a:avLst/>
              <a:gdLst>
                <a:gd name="T0" fmla="*/ 0 w 103"/>
                <a:gd name="T1" fmla="*/ 3 h 194"/>
                <a:gd name="T2" fmla="*/ 3 w 103"/>
                <a:gd name="T3" fmla="*/ 1 h 194"/>
                <a:gd name="T4" fmla="*/ 6 w 103"/>
                <a:gd name="T5" fmla="*/ 0 h 194"/>
                <a:gd name="T6" fmla="*/ 9 w 103"/>
                <a:gd name="T7" fmla="*/ 6 h 194"/>
                <a:gd name="T8" fmla="*/ 11 w 103"/>
                <a:gd name="T9" fmla="*/ 12 h 194"/>
                <a:gd name="T10" fmla="*/ 13 w 103"/>
                <a:gd name="T11" fmla="*/ 17 h 194"/>
                <a:gd name="T12" fmla="*/ 16 w 103"/>
                <a:gd name="T13" fmla="*/ 23 h 194"/>
                <a:gd name="T14" fmla="*/ 18 w 103"/>
                <a:gd name="T15" fmla="*/ 28 h 194"/>
                <a:gd name="T16" fmla="*/ 21 w 103"/>
                <a:gd name="T17" fmla="*/ 34 h 194"/>
                <a:gd name="T18" fmla="*/ 23 w 103"/>
                <a:gd name="T19" fmla="*/ 40 h 194"/>
                <a:gd name="T20" fmla="*/ 26 w 103"/>
                <a:gd name="T21" fmla="*/ 46 h 194"/>
                <a:gd name="T22" fmla="*/ 23 w 103"/>
                <a:gd name="T23" fmla="*/ 47 h 194"/>
                <a:gd name="T24" fmla="*/ 20 w 103"/>
                <a:gd name="T25" fmla="*/ 49 h 194"/>
                <a:gd name="T26" fmla="*/ 17 w 103"/>
                <a:gd name="T27" fmla="*/ 43 h 194"/>
                <a:gd name="T28" fmla="*/ 14 w 103"/>
                <a:gd name="T29" fmla="*/ 37 h 194"/>
                <a:gd name="T30" fmla="*/ 12 w 103"/>
                <a:gd name="T31" fmla="*/ 31 h 194"/>
                <a:gd name="T32" fmla="*/ 10 w 103"/>
                <a:gd name="T33" fmla="*/ 26 h 194"/>
                <a:gd name="T34" fmla="*/ 7 w 103"/>
                <a:gd name="T35" fmla="*/ 20 h 194"/>
                <a:gd name="T36" fmla="*/ 5 w 103"/>
                <a:gd name="T37" fmla="*/ 14 h 194"/>
                <a:gd name="T38" fmla="*/ 2 w 103"/>
                <a:gd name="T39" fmla="*/ 8 h 194"/>
                <a:gd name="T40" fmla="*/ 0 w 103"/>
                <a:gd name="T41" fmla="*/ 3 h 194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3"/>
                <a:gd name="T64" fmla="*/ 0 h 194"/>
                <a:gd name="T65" fmla="*/ 103 w 103"/>
                <a:gd name="T66" fmla="*/ 194 h 194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3" h="194">
                  <a:moveTo>
                    <a:pt x="0" y="10"/>
                  </a:moveTo>
                  <a:lnTo>
                    <a:pt x="11" y="4"/>
                  </a:lnTo>
                  <a:lnTo>
                    <a:pt x="23" y="0"/>
                  </a:lnTo>
                  <a:lnTo>
                    <a:pt x="33" y="21"/>
                  </a:lnTo>
                  <a:lnTo>
                    <a:pt x="42" y="45"/>
                  </a:lnTo>
                  <a:lnTo>
                    <a:pt x="52" y="68"/>
                  </a:lnTo>
                  <a:lnTo>
                    <a:pt x="62" y="91"/>
                  </a:lnTo>
                  <a:lnTo>
                    <a:pt x="71" y="112"/>
                  </a:lnTo>
                  <a:lnTo>
                    <a:pt x="81" y="136"/>
                  </a:lnTo>
                  <a:lnTo>
                    <a:pt x="91" y="159"/>
                  </a:lnTo>
                  <a:lnTo>
                    <a:pt x="103" y="182"/>
                  </a:lnTo>
                  <a:lnTo>
                    <a:pt x="89" y="188"/>
                  </a:lnTo>
                  <a:lnTo>
                    <a:pt x="77" y="194"/>
                  </a:lnTo>
                  <a:lnTo>
                    <a:pt x="66" y="171"/>
                  </a:lnTo>
                  <a:lnTo>
                    <a:pt x="56" y="147"/>
                  </a:lnTo>
                  <a:lnTo>
                    <a:pt x="46" y="124"/>
                  </a:lnTo>
                  <a:lnTo>
                    <a:pt x="37" y="101"/>
                  </a:lnTo>
                  <a:lnTo>
                    <a:pt x="25" y="77"/>
                  </a:lnTo>
                  <a:lnTo>
                    <a:pt x="17" y="54"/>
                  </a:lnTo>
                  <a:lnTo>
                    <a:pt x="7" y="31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BF4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445" name="Freeform 160"/>
            <p:cNvSpPr>
              <a:spLocks/>
            </p:cNvSpPr>
            <p:nvPr/>
          </p:nvSpPr>
          <p:spPr bwMode="auto">
            <a:xfrm>
              <a:off x="1847" y="3225"/>
              <a:ext cx="52" cy="97"/>
            </a:xfrm>
            <a:custGeom>
              <a:avLst/>
              <a:gdLst>
                <a:gd name="T0" fmla="*/ 0 w 104"/>
                <a:gd name="T1" fmla="*/ 3 h 194"/>
                <a:gd name="T2" fmla="*/ 4 w 104"/>
                <a:gd name="T3" fmla="*/ 1 h 194"/>
                <a:gd name="T4" fmla="*/ 7 w 104"/>
                <a:gd name="T5" fmla="*/ 0 h 194"/>
                <a:gd name="T6" fmla="*/ 9 w 104"/>
                <a:gd name="T7" fmla="*/ 6 h 194"/>
                <a:gd name="T8" fmla="*/ 12 w 104"/>
                <a:gd name="T9" fmla="*/ 11 h 194"/>
                <a:gd name="T10" fmla="*/ 14 w 104"/>
                <a:gd name="T11" fmla="*/ 17 h 194"/>
                <a:gd name="T12" fmla="*/ 17 w 104"/>
                <a:gd name="T13" fmla="*/ 23 h 194"/>
                <a:gd name="T14" fmla="*/ 19 w 104"/>
                <a:gd name="T15" fmla="*/ 29 h 194"/>
                <a:gd name="T16" fmla="*/ 21 w 104"/>
                <a:gd name="T17" fmla="*/ 34 h 194"/>
                <a:gd name="T18" fmla="*/ 24 w 104"/>
                <a:gd name="T19" fmla="*/ 40 h 194"/>
                <a:gd name="T20" fmla="*/ 26 w 104"/>
                <a:gd name="T21" fmla="*/ 46 h 194"/>
                <a:gd name="T22" fmla="*/ 23 w 104"/>
                <a:gd name="T23" fmla="*/ 47 h 194"/>
                <a:gd name="T24" fmla="*/ 20 w 104"/>
                <a:gd name="T25" fmla="*/ 49 h 194"/>
                <a:gd name="T26" fmla="*/ 17 w 104"/>
                <a:gd name="T27" fmla="*/ 43 h 194"/>
                <a:gd name="T28" fmla="*/ 15 w 104"/>
                <a:gd name="T29" fmla="*/ 37 h 194"/>
                <a:gd name="T30" fmla="*/ 12 w 104"/>
                <a:gd name="T31" fmla="*/ 31 h 194"/>
                <a:gd name="T32" fmla="*/ 10 w 104"/>
                <a:gd name="T33" fmla="*/ 26 h 194"/>
                <a:gd name="T34" fmla="*/ 8 w 104"/>
                <a:gd name="T35" fmla="*/ 20 h 194"/>
                <a:gd name="T36" fmla="*/ 5 w 104"/>
                <a:gd name="T37" fmla="*/ 14 h 194"/>
                <a:gd name="T38" fmla="*/ 3 w 104"/>
                <a:gd name="T39" fmla="*/ 8 h 194"/>
                <a:gd name="T40" fmla="*/ 0 w 104"/>
                <a:gd name="T41" fmla="*/ 3 h 194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4"/>
                <a:gd name="T64" fmla="*/ 0 h 194"/>
                <a:gd name="T65" fmla="*/ 104 w 104"/>
                <a:gd name="T66" fmla="*/ 194 h 194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4" h="194">
                  <a:moveTo>
                    <a:pt x="0" y="10"/>
                  </a:moveTo>
                  <a:lnTo>
                    <a:pt x="13" y="4"/>
                  </a:lnTo>
                  <a:lnTo>
                    <a:pt x="27" y="0"/>
                  </a:lnTo>
                  <a:lnTo>
                    <a:pt x="34" y="21"/>
                  </a:lnTo>
                  <a:lnTo>
                    <a:pt x="46" y="43"/>
                  </a:lnTo>
                  <a:lnTo>
                    <a:pt x="54" y="66"/>
                  </a:lnTo>
                  <a:lnTo>
                    <a:pt x="66" y="89"/>
                  </a:lnTo>
                  <a:lnTo>
                    <a:pt x="73" y="113"/>
                  </a:lnTo>
                  <a:lnTo>
                    <a:pt x="83" y="136"/>
                  </a:lnTo>
                  <a:lnTo>
                    <a:pt x="93" y="159"/>
                  </a:lnTo>
                  <a:lnTo>
                    <a:pt x="104" y="182"/>
                  </a:lnTo>
                  <a:lnTo>
                    <a:pt x="91" y="188"/>
                  </a:lnTo>
                  <a:lnTo>
                    <a:pt x="77" y="194"/>
                  </a:lnTo>
                  <a:lnTo>
                    <a:pt x="67" y="171"/>
                  </a:lnTo>
                  <a:lnTo>
                    <a:pt x="58" y="147"/>
                  </a:lnTo>
                  <a:lnTo>
                    <a:pt x="48" y="124"/>
                  </a:lnTo>
                  <a:lnTo>
                    <a:pt x="38" y="101"/>
                  </a:lnTo>
                  <a:lnTo>
                    <a:pt x="29" y="78"/>
                  </a:lnTo>
                  <a:lnTo>
                    <a:pt x="19" y="54"/>
                  </a:lnTo>
                  <a:lnTo>
                    <a:pt x="9" y="31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BF4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446" name="Freeform 161"/>
            <p:cNvSpPr>
              <a:spLocks/>
            </p:cNvSpPr>
            <p:nvPr/>
          </p:nvSpPr>
          <p:spPr bwMode="auto">
            <a:xfrm>
              <a:off x="1930" y="3188"/>
              <a:ext cx="53" cy="99"/>
            </a:xfrm>
            <a:custGeom>
              <a:avLst/>
              <a:gdLst>
                <a:gd name="T0" fmla="*/ 0 w 105"/>
                <a:gd name="T1" fmla="*/ 4 h 198"/>
                <a:gd name="T2" fmla="*/ 3 w 105"/>
                <a:gd name="T3" fmla="*/ 2 h 198"/>
                <a:gd name="T4" fmla="*/ 7 w 105"/>
                <a:gd name="T5" fmla="*/ 0 h 198"/>
                <a:gd name="T6" fmla="*/ 9 w 105"/>
                <a:gd name="T7" fmla="*/ 6 h 198"/>
                <a:gd name="T8" fmla="*/ 11 w 105"/>
                <a:gd name="T9" fmla="*/ 12 h 198"/>
                <a:gd name="T10" fmla="*/ 14 w 105"/>
                <a:gd name="T11" fmla="*/ 18 h 198"/>
                <a:gd name="T12" fmla="*/ 16 w 105"/>
                <a:gd name="T13" fmla="*/ 24 h 198"/>
                <a:gd name="T14" fmla="*/ 19 w 105"/>
                <a:gd name="T15" fmla="*/ 30 h 198"/>
                <a:gd name="T16" fmla="*/ 21 w 105"/>
                <a:gd name="T17" fmla="*/ 35 h 198"/>
                <a:gd name="T18" fmla="*/ 24 w 105"/>
                <a:gd name="T19" fmla="*/ 41 h 198"/>
                <a:gd name="T20" fmla="*/ 27 w 105"/>
                <a:gd name="T21" fmla="*/ 47 h 198"/>
                <a:gd name="T22" fmla="*/ 23 w 105"/>
                <a:gd name="T23" fmla="*/ 48 h 198"/>
                <a:gd name="T24" fmla="*/ 20 w 105"/>
                <a:gd name="T25" fmla="*/ 50 h 198"/>
                <a:gd name="T26" fmla="*/ 17 w 105"/>
                <a:gd name="T27" fmla="*/ 44 h 198"/>
                <a:gd name="T28" fmla="*/ 15 w 105"/>
                <a:gd name="T29" fmla="*/ 38 h 198"/>
                <a:gd name="T30" fmla="*/ 12 w 105"/>
                <a:gd name="T31" fmla="*/ 32 h 198"/>
                <a:gd name="T32" fmla="*/ 10 w 105"/>
                <a:gd name="T33" fmla="*/ 27 h 198"/>
                <a:gd name="T34" fmla="*/ 7 w 105"/>
                <a:gd name="T35" fmla="*/ 21 h 198"/>
                <a:gd name="T36" fmla="*/ 5 w 105"/>
                <a:gd name="T37" fmla="*/ 15 h 198"/>
                <a:gd name="T38" fmla="*/ 2 w 105"/>
                <a:gd name="T39" fmla="*/ 9 h 198"/>
                <a:gd name="T40" fmla="*/ 0 w 105"/>
                <a:gd name="T41" fmla="*/ 4 h 19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5"/>
                <a:gd name="T64" fmla="*/ 0 h 198"/>
                <a:gd name="T65" fmla="*/ 105 w 105"/>
                <a:gd name="T66" fmla="*/ 198 h 19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5" h="198">
                  <a:moveTo>
                    <a:pt x="0" y="14"/>
                  </a:moveTo>
                  <a:lnTo>
                    <a:pt x="12" y="6"/>
                  </a:lnTo>
                  <a:lnTo>
                    <a:pt x="26" y="0"/>
                  </a:lnTo>
                  <a:lnTo>
                    <a:pt x="33" y="24"/>
                  </a:lnTo>
                  <a:lnTo>
                    <a:pt x="43" y="47"/>
                  </a:lnTo>
                  <a:lnTo>
                    <a:pt x="53" y="70"/>
                  </a:lnTo>
                  <a:lnTo>
                    <a:pt x="64" y="94"/>
                  </a:lnTo>
                  <a:lnTo>
                    <a:pt x="74" y="117"/>
                  </a:lnTo>
                  <a:lnTo>
                    <a:pt x="84" y="140"/>
                  </a:lnTo>
                  <a:lnTo>
                    <a:pt x="93" y="163"/>
                  </a:lnTo>
                  <a:lnTo>
                    <a:pt x="105" y="187"/>
                  </a:lnTo>
                  <a:lnTo>
                    <a:pt x="90" y="192"/>
                  </a:lnTo>
                  <a:lnTo>
                    <a:pt x="78" y="198"/>
                  </a:lnTo>
                  <a:lnTo>
                    <a:pt x="66" y="175"/>
                  </a:lnTo>
                  <a:lnTo>
                    <a:pt x="57" y="152"/>
                  </a:lnTo>
                  <a:lnTo>
                    <a:pt x="47" y="128"/>
                  </a:lnTo>
                  <a:lnTo>
                    <a:pt x="37" y="105"/>
                  </a:lnTo>
                  <a:lnTo>
                    <a:pt x="28" y="82"/>
                  </a:lnTo>
                  <a:lnTo>
                    <a:pt x="18" y="59"/>
                  </a:lnTo>
                  <a:lnTo>
                    <a:pt x="8" y="35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rgbClr val="BF4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447" name="Freeform 162"/>
            <p:cNvSpPr>
              <a:spLocks/>
            </p:cNvSpPr>
            <p:nvPr/>
          </p:nvSpPr>
          <p:spPr bwMode="auto">
            <a:xfrm>
              <a:off x="2014" y="3153"/>
              <a:ext cx="51" cy="99"/>
            </a:xfrm>
            <a:custGeom>
              <a:avLst/>
              <a:gdLst>
                <a:gd name="T0" fmla="*/ 0 w 103"/>
                <a:gd name="T1" fmla="*/ 3 h 197"/>
                <a:gd name="T2" fmla="*/ 3 w 103"/>
                <a:gd name="T3" fmla="*/ 2 h 197"/>
                <a:gd name="T4" fmla="*/ 6 w 103"/>
                <a:gd name="T5" fmla="*/ 0 h 197"/>
                <a:gd name="T6" fmla="*/ 8 w 103"/>
                <a:gd name="T7" fmla="*/ 6 h 197"/>
                <a:gd name="T8" fmla="*/ 11 w 103"/>
                <a:gd name="T9" fmla="*/ 12 h 197"/>
                <a:gd name="T10" fmla="*/ 13 w 103"/>
                <a:gd name="T11" fmla="*/ 18 h 197"/>
                <a:gd name="T12" fmla="*/ 16 w 103"/>
                <a:gd name="T13" fmla="*/ 24 h 197"/>
                <a:gd name="T14" fmla="*/ 18 w 103"/>
                <a:gd name="T15" fmla="*/ 29 h 197"/>
                <a:gd name="T16" fmla="*/ 20 w 103"/>
                <a:gd name="T17" fmla="*/ 35 h 197"/>
                <a:gd name="T18" fmla="*/ 22 w 103"/>
                <a:gd name="T19" fmla="*/ 41 h 197"/>
                <a:gd name="T20" fmla="*/ 25 w 103"/>
                <a:gd name="T21" fmla="*/ 47 h 197"/>
                <a:gd name="T22" fmla="*/ 22 w 103"/>
                <a:gd name="T23" fmla="*/ 48 h 197"/>
                <a:gd name="T24" fmla="*/ 19 w 103"/>
                <a:gd name="T25" fmla="*/ 50 h 197"/>
                <a:gd name="T26" fmla="*/ 16 w 103"/>
                <a:gd name="T27" fmla="*/ 44 h 197"/>
                <a:gd name="T28" fmla="*/ 14 w 103"/>
                <a:gd name="T29" fmla="*/ 38 h 197"/>
                <a:gd name="T30" fmla="*/ 11 w 103"/>
                <a:gd name="T31" fmla="*/ 32 h 197"/>
                <a:gd name="T32" fmla="*/ 9 w 103"/>
                <a:gd name="T33" fmla="*/ 26 h 197"/>
                <a:gd name="T34" fmla="*/ 6 w 103"/>
                <a:gd name="T35" fmla="*/ 21 h 197"/>
                <a:gd name="T36" fmla="*/ 4 w 103"/>
                <a:gd name="T37" fmla="*/ 15 h 197"/>
                <a:gd name="T38" fmla="*/ 2 w 103"/>
                <a:gd name="T39" fmla="*/ 9 h 197"/>
                <a:gd name="T40" fmla="*/ 0 w 103"/>
                <a:gd name="T41" fmla="*/ 3 h 197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3"/>
                <a:gd name="T64" fmla="*/ 0 h 197"/>
                <a:gd name="T65" fmla="*/ 103 w 103"/>
                <a:gd name="T66" fmla="*/ 197 h 197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3" h="197">
                  <a:moveTo>
                    <a:pt x="0" y="11"/>
                  </a:moveTo>
                  <a:lnTo>
                    <a:pt x="12" y="6"/>
                  </a:lnTo>
                  <a:lnTo>
                    <a:pt x="25" y="0"/>
                  </a:lnTo>
                  <a:lnTo>
                    <a:pt x="33" y="23"/>
                  </a:lnTo>
                  <a:lnTo>
                    <a:pt x="45" y="46"/>
                  </a:lnTo>
                  <a:lnTo>
                    <a:pt x="53" y="69"/>
                  </a:lnTo>
                  <a:lnTo>
                    <a:pt x="64" y="93"/>
                  </a:lnTo>
                  <a:lnTo>
                    <a:pt x="72" y="116"/>
                  </a:lnTo>
                  <a:lnTo>
                    <a:pt x="82" y="139"/>
                  </a:lnTo>
                  <a:lnTo>
                    <a:pt x="91" y="163"/>
                  </a:lnTo>
                  <a:lnTo>
                    <a:pt x="103" y="186"/>
                  </a:lnTo>
                  <a:lnTo>
                    <a:pt x="89" y="190"/>
                  </a:lnTo>
                  <a:lnTo>
                    <a:pt x="76" y="197"/>
                  </a:lnTo>
                  <a:lnTo>
                    <a:pt x="66" y="174"/>
                  </a:lnTo>
                  <a:lnTo>
                    <a:pt x="56" y="151"/>
                  </a:lnTo>
                  <a:lnTo>
                    <a:pt x="47" y="128"/>
                  </a:lnTo>
                  <a:lnTo>
                    <a:pt x="37" y="104"/>
                  </a:lnTo>
                  <a:lnTo>
                    <a:pt x="27" y="81"/>
                  </a:lnTo>
                  <a:lnTo>
                    <a:pt x="18" y="58"/>
                  </a:lnTo>
                  <a:lnTo>
                    <a:pt x="8" y="35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rgbClr val="BF4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448" name="Freeform 163"/>
            <p:cNvSpPr>
              <a:spLocks/>
            </p:cNvSpPr>
            <p:nvPr/>
          </p:nvSpPr>
          <p:spPr bwMode="auto">
            <a:xfrm>
              <a:off x="2096" y="3118"/>
              <a:ext cx="52" cy="98"/>
            </a:xfrm>
            <a:custGeom>
              <a:avLst/>
              <a:gdLst>
                <a:gd name="T0" fmla="*/ 0 w 105"/>
                <a:gd name="T1" fmla="*/ 3 h 196"/>
                <a:gd name="T2" fmla="*/ 3 w 105"/>
                <a:gd name="T3" fmla="*/ 2 h 196"/>
                <a:gd name="T4" fmla="*/ 6 w 105"/>
                <a:gd name="T5" fmla="*/ 0 h 196"/>
                <a:gd name="T6" fmla="*/ 8 w 105"/>
                <a:gd name="T7" fmla="*/ 6 h 196"/>
                <a:gd name="T8" fmla="*/ 11 w 105"/>
                <a:gd name="T9" fmla="*/ 12 h 196"/>
                <a:gd name="T10" fmla="*/ 13 w 105"/>
                <a:gd name="T11" fmla="*/ 18 h 196"/>
                <a:gd name="T12" fmla="*/ 16 w 105"/>
                <a:gd name="T13" fmla="*/ 24 h 196"/>
                <a:gd name="T14" fmla="*/ 18 w 105"/>
                <a:gd name="T15" fmla="*/ 29 h 196"/>
                <a:gd name="T16" fmla="*/ 20 w 105"/>
                <a:gd name="T17" fmla="*/ 35 h 196"/>
                <a:gd name="T18" fmla="*/ 23 w 105"/>
                <a:gd name="T19" fmla="*/ 41 h 196"/>
                <a:gd name="T20" fmla="*/ 26 w 105"/>
                <a:gd name="T21" fmla="*/ 47 h 196"/>
                <a:gd name="T22" fmla="*/ 22 w 105"/>
                <a:gd name="T23" fmla="*/ 48 h 196"/>
                <a:gd name="T24" fmla="*/ 19 w 105"/>
                <a:gd name="T25" fmla="*/ 49 h 196"/>
                <a:gd name="T26" fmla="*/ 17 w 105"/>
                <a:gd name="T27" fmla="*/ 43 h 196"/>
                <a:gd name="T28" fmla="*/ 14 w 105"/>
                <a:gd name="T29" fmla="*/ 38 h 196"/>
                <a:gd name="T30" fmla="*/ 12 w 105"/>
                <a:gd name="T31" fmla="*/ 32 h 196"/>
                <a:gd name="T32" fmla="*/ 9 w 105"/>
                <a:gd name="T33" fmla="*/ 26 h 196"/>
                <a:gd name="T34" fmla="*/ 7 w 105"/>
                <a:gd name="T35" fmla="*/ 20 h 196"/>
                <a:gd name="T36" fmla="*/ 4 w 105"/>
                <a:gd name="T37" fmla="*/ 14 h 196"/>
                <a:gd name="T38" fmla="*/ 2 w 105"/>
                <a:gd name="T39" fmla="*/ 9 h 196"/>
                <a:gd name="T40" fmla="*/ 0 w 105"/>
                <a:gd name="T41" fmla="*/ 3 h 19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5"/>
                <a:gd name="T64" fmla="*/ 0 h 196"/>
                <a:gd name="T65" fmla="*/ 105 w 105"/>
                <a:gd name="T66" fmla="*/ 196 h 19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5" h="196">
                  <a:moveTo>
                    <a:pt x="0" y="10"/>
                  </a:moveTo>
                  <a:lnTo>
                    <a:pt x="14" y="6"/>
                  </a:lnTo>
                  <a:lnTo>
                    <a:pt x="27" y="0"/>
                  </a:lnTo>
                  <a:lnTo>
                    <a:pt x="35" y="23"/>
                  </a:lnTo>
                  <a:lnTo>
                    <a:pt x="47" y="46"/>
                  </a:lnTo>
                  <a:lnTo>
                    <a:pt x="54" y="70"/>
                  </a:lnTo>
                  <a:lnTo>
                    <a:pt x="66" y="93"/>
                  </a:lnTo>
                  <a:lnTo>
                    <a:pt x="74" y="116"/>
                  </a:lnTo>
                  <a:lnTo>
                    <a:pt x="83" y="139"/>
                  </a:lnTo>
                  <a:lnTo>
                    <a:pt x="93" y="163"/>
                  </a:lnTo>
                  <a:lnTo>
                    <a:pt x="105" y="186"/>
                  </a:lnTo>
                  <a:lnTo>
                    <a:pt x="91" y="190"/>
                  </a:lnTo>
                  <a:lnTo>
                    <a:pt x="78" y="196"/>
                  </a:lnTo>
                  <a:lnTo>
                    <a:pt x="68" y="172"/>
                  </a:lnTo>
                  <a:lnTo>
                    <a:pt x="58" y="149"/>
                  </a:lnTo>
                  <a:lnTo>
                    <a:pt x="48" y="126"/>
                  </a:lnTo>
                  <a:lnTo>
                    <a:pt x="39" y="103"/>
                  </a:lnTo>
                  <a:lnTo>
                    <a:pt x="29" y="79"/>
                  </a:lnTo>
                  <a:lnTo>
                    <a:pt x="19" y="56"/>
                  </a:lnTo>
                  <a:lnTo>
                    <a:pt x="10" y="33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BF4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449" name="Freeform 164"/>
            <p:cNvSpPr>
              <a:spLocks/>
            </p:cNvSpPr>
            <p:nvPr/>
          </p:nvSpPr>
          <p:spPr bwMode="auto">
            <a:xfrm>
              <a:off x="2179" y="3084"/>
              <a:ext cx="52" cy="96"/>
            </a:xfrm>
            <a:custGeom>
              <a:avLst/>
              <a:gdLst>
                <a:gd name="T0" fmla="*/ 0 w 103"/>
                <a:gd name="T1" fmla="*/ 2 h 194"/>
                <a:gd name="T2" fmla="*/ 3 w 103"/>
                <a:gd name="T3" fmla="*/ 1 h 194"/>
                <a:gd name="T4" fmla="*/ 7 w 103"/>
                <a:gd name="T5" fmla="*/ 0 h 194"/>
                <a:gd name="T6" fmla="*/ 9 w 103"/>
                <a:gd name="T7" fmla="*/ 5 h 194"/>
                <a:gd name="T8" fmla="*/ 11 w 103"/>
                <a:gd name="T9" fmla="*/ 11 h 194"/>
                <a:gd name="T10" fmla="*/ 14 w 103"/>
                <a:gd name="T11" fmla="*/ 17 h 194"/>
                <a:gd name="T12" fmla="*/ 16 w 103"/>
                <a:gd name="T13" fmla="*/ 22 h 194"/>
                <a:gd name="T14" fmla="*/ 19 w 103"/>
                <a:gd name="T15" fmla="*/ 28 h 194"/>
                <a:gd name="T16" fmla="*/ 21 w 103"/>
                <a:gd name="T17" fmla="*/ 33 h 194"/>
                <a:gd name="T18" fmla="*/ 24 w 103"/>
                <a:gd name="T19" fmla="*/ 39 h 194"/>
                <a:gd name="T20" fmla="*/ 26 w 103"/>
                <a:gd name="T21" fmla="*/ 45 h 194"/>
                <a:gd name="T22" fmla="*/ 23 w 103"/>
                <a:gd name="T23" fmla="*/ 46 h 194"/>
                <a:gd name="T24" fmla="*/ 20 w 103"/>
                <a:gd name="T25" fmla="*/ 48 h 194"/>
                <a:gd name="T26" fmla="*/ 17 w 103"/>
                <a:gd name="T27" fmla="*/ 42 h 194"/>
                <a:gd name="T28" fmla="*/ 15 w 103"/>
                <a:gd name="T29" fmla="*/ 36 h 194"/>
                <a:gd name="T30" fmla="*/ 12 w 103"/>
                <a:gd name="T31" fmla="*/ 30 h 194"/>
                <a:gd name="T32" fmla="*/ 10 w 103"/>
                <a:gd name="T33" fmla="*/ 25 h 194"/>
                <a:gd name="T34" fmla="*/ 7 w 103"/>
                <a:gd name="T35" fmla="*/ 19 h 194"/>
                <a:gd name="T36" fmla="*/ 5 w 103"/>
                <a:gd name="T37" fmla="*/ 13 h 194"/>
                <a:gd name="T38" fmla="*/ 2 w 103"/>
                <a:gd name="T39" fmla="*/ 7 h 194"/>
                <a:gd name="T40" fmla="*/ 0 w 103"/>
                <a:gd name="T41" fmla="*/ 2 h 194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3"/>
                <a:gd name="T64" fmla="*/ 0 h 194"/>
                <a:gd name="T65" fmla="*/ 103 w 103"/>
                <a:gd name="T66" fmla="*/ 194 h 194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3" h="194">
                  <a:moveTo>
                    <a:pt x="0" y="10"/>
                  </a:moveTo>
                  <a:lnTo>
                    <a:pt x="11" y="4"/>
                  </a:lnTo>
                  <a:lnTo>
                    <a:pt x="25" y="0"/>
                  </a:lnTo>
                  <a:lnTo>
                    <a:pt x="35" y="21"/>
                  </a:lnTo>
                  <a:lnTo>
                    <a:pt x="44" y="45"/>
                  </a:lnTo>
                  <a:lnTo>
                    <a:pt x="54" y="68"/>
                  </a:lnTo>
                  <a:lnTo>
                    <a:pt x="64" y="91"/>
                  </a:lnTo>
                  <a:lnTo>
                    <a:pt x="73" y="113"/>
                  </a:lnTo>
                  <a:lnTo>
                    <a:pt x="83" y="136"/>
                  </a:lnTo>
                  <a:lnTo>
                    <a:pt x="93" y="159"/>
                  </a:lnTo>
                  <a:lnTo>
                    <a:pt x="103" y="182"/>
                  </a:lnTo>
                  <a:lnTo>
                    <a:pt x="91" y="188"/>
                  </a:lnTo>
                  <a:lnTo>
                    <a:pt x="79" y="194"/>
                  </a:lnTo>
                  <a:lnTo>
                    <a:pt x="68" y="171"/>
                  </a:lnTo>
                  <a:lnTo>
                    <a:pt x="58" y="147"/>
                  </a:lnTo>
                  <a:lnTo>
                    <a:pt x="48" y="124"/>
                  </a:lnTo>
                  <a:lnTo>
                    <a:pt x="39" y="101"/>
                  </a:lnTo>
                  <a:lnTo>
                    <a:pt x="27" y="78"/>
                  </a:lnTo>
                  <a:lnTo>
                    <a:pt x="17" y="54"/>
                  </a:lnTo>
                  <a:lnTo>
                    <a:pt x="8" y="31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BF4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450" name="Freeform 165"/>
            <p:cNvSpPr>
              <a:spLocks/>
            </p:cNvSpPr>
            <p:nvPr/>
          </p:nvSpPr>
          <p:spPr bwMode="auto">
            <a:xfrm>
              <a:off x="2262" y="3049"/>
              <a:ext cx="52" cy="97"/>
            </a:xfrm>
            <a:custGeom>
              <a:avLst/>
              <a:gdLst>
                <a:gd name="T0" fmla="*/ 0 w 104"/>
                <a:gd name="T1" fmla="*/ 3 h 194"/>
                <a:gd name="T2" fmla="*/ 4 w 104"/>
                <a:gd name="T3" fmla="*/ 1 h 194"/>
                <a:gd name="T4" fmla="*/ 7 w 104"/>
                <a:gd name="T5" fmla="*/ 0 h 194"/>
                <a:gd name="T6" fmla="*/ 9 w 104"/>
                <a:gd name="T7" fmla="*/ 6 h 194"/>
                <a:gd name="T8" fmla="*/ 11 w 104"/>
                <a:gd name="T9" fmla="*/ 11 h 194"/>
                <a:gd name="T10" fmla="*/ 14 w 104"/>
                <a:gd name="T11" fmla="*/ 17 h 194"/>
                <a:gd name="T12" fmla="*/ 16 w 104"/>
                <a:gd name="T13" fmla="*/ 23 h 194"/>
                <a:gd name="T14" fmla="*/ 19 w 104"/>
                <a:gd name="T15" fmla="*/ 29 h 194"/>
                <a:gd name="T16" fmla="*/ 21 w 104"/>
                <a:gd name="T17" fmla="*/ 34 h 194"/>
                <a:gd name="T18" fmla="*/ 24 w 104"/>
                <a:gd name="T19" fmla="*/ 40 h 194"/>
                <a:gd name="T20" fmla="*/ 26 w 104"/>
                <a:gd name="T21" fmla="*/ 46 h 194"/>
                <a:gd name="T22" fmla="*/ 23 w 104"/>
                <a:gd name="T23" fmla="*/ 47 h 194"/>
                <a:gd name="T24" fmla="*/ 20 w 104"/>
                <a:gd name="T25" fmla="*/ 49 h 194"/>
                <a:gd name="T26" fmla="*/ 17 w 104"/>
                <a:gd name="T27" fmla="*/ 43 h 194"/>
                <a:gd name="T28" fmla="*/ 15 w 104"/>
                <a:gd name="T29" fmla="*/ 37 h 194"/>
                <a:gd name="T30" fmla="*/ 12 w 104"/>
                <a:gd name="T31" fmla="*/ 31 h 194"/>
                <a:gd name="T32" fmla="*/ 10 w 104"/>
                <a:gd name="T33" fmla="*/ 26 h 194"/>
                <a:gd name="T34" fmla="*/ 8 w 104"/>
                <a:gd name="T35" fmla="*/ 20 h 194"/>
                <a:gd name="T36" fmla="*/ 5 w 104"/>
                <a:gd name="T37" fmla="*/ 14 h 194"/>
                <a:gd name="T38" fmla="*/ 3 w 104"/>
                <a:gd name="T39" fmla="*/ 8 h 194"/>
                <a:gd name="T40" fmla="*/ 0 w 104"/>
                <a:gd name="T41" fmla="*/ 3 h 194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4"/>
                <a:gd name="T64" fmla="*/ 0 h 194"/>
                <a:gd name="T65" fmla="*/ 104 w 104"/>
                <a:gd name="T66" fmla="*/ 194 h 194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4" h="194">
                  <a:moveTo>
                    <a:pt x="0" y="10"/>
                  </a:moveTo>
                  <a:lnTo>
                    <a:pt x="13" y="4"/>
                  </a:lnTo>
                  <a:lnTo>
                    <a:pt x="27" y="0"/>
                  </a:lnTo>
                  <a:lnTo>
                    <a:pt x="35" y="22"/>
                  </a:lnTo>
                  <a:lnTo>
                    <a:pt x="44" y="43"/>
                  </a:lnTo>
                  <a:lnTo>
                    <a:pt x="54" y="66"/>
                  </a:lnTo>
                  <a:lnTo>
                    <a:pt x="64" y="89"/>
                  </a:lnTo>
                  <a:lnTo>
                    <a:pt x="73" y="113"/>
                  </a:lnTo>
                  <a:lnTo>
                    <a:pt x="83" y="136"/>
                  </a:lnTo>
                  <a:lnTo>
                    <a:pt x="93" y="159"/>
                  </a:lnTo>
                  <a:lnTo>
                    <a:pt x="104" y="183"/>
                  </a:lnTo>
                  <a:lnTo>
                    <a:pt x="91" y="188"/>
                  </a:lnTo>
                  <a:lnTo>
                    <a:pt x="77" y="194"/>
                  </a:lnTo>
                  <a:lnTo>
                    <a:pt x="67" y="171"/>
                  </a:lnTo>
                  <a:lnTo>
                    <a:pt x="58" y="148"/>
                  </a:lnTo>
                  <a:lnTo>
                    <a:pt x="48" y="124"/>
                  </a:lnTo>
                  <a:lnTo>
                    <a:pt x="38" y="101"/>
                  </a:lnTo>
                  <a:lnTo>
                    <a:pt x="29" y="78"/>
                  </a:lnTo>
                  <a:lnTo>
                    <a:pt x="19" y="55"/>
                  </a:lnTo>
                  <a:lnTo>
                    <a:pt x="9" y="31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BF4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451" name="Freeform 166"/>
            <p:cNvSpPr>
              <a:spLocks/>
            </p:cNvSpPr>
            <p:nvPr/>
          </p:nvSpPr>
          <p:spPr bwMode="auto">
            <a:xfrm>
              <a:off x="2345" y="3012"/>
              <a:ext cx="52" cy="99"/>
            </a:xfrm>
            <a:custGeom>
              <a:avLst/>
              <a:gdLst>
                <a:gd name="T0" fmla="*/ 0 w 103"/>
                <a:gd name="T1" fmla="*/ 3 h 197"/>
                <a:gd name="T2" fmla="*/ 3 w 103"/>
                <a:gd name="T3" fmla="*/ 2 h 197"/>
                <a:gd name="T4" fmla="*/ 7 w 103"/>
                <a:gd name="T5" fmla="*/ 0 h 197"/>
                <a:gd name="T6" fmla="*/ 9 w 103"/>
                <a:gd name="T7" fmla="*/ 6 h 197"/>
                <a:gd name="T8" fmla="*/ 12 w 103"/>
                <a:gd name="T9" fmla="*/ 12 h 197"/>
                <a:gd name="T10" fmla="*/ 14 w 103"/>
                <a:gd name="T11" fmla="*/ 18 h 197"/>
                <a:gd name="T12" fmla="*/ 16 w 103"/>
                <a:gd name="T13" fmla="*/ 24 h 197"/>
                <a:gd name="T14" fmla="*/ 19 w 103"/>
                <a:gd name="T15" fmla="*/ 29 h 197"/>
                <a:gd name="T16" fmla="*/ 21 w 103"/>
                <a:gd name="T17" fmla="*/ 35 h 197"/>
                <a:gd name="T18" fmla="*/ 24 w 103"/>
                <a:gd name="T19" fmla="*/ 41 h 197"/>
                <a:gd name="T20" fmla="*/ 26 w 103"/>
                <a:gd name="T21" fmla="*/ 47 h 197"/>
                <a:gd name="T22" fmla="*/ 23 w 103"/>
                <a:gd name="T23" fmla="*/ 48 h 197"/>
                <a:gd name="T24" fmla="*/ 20 w 103"/>
                <a:gd name="T25" fmla="*/ 50 h 197"/>
                <a:gd name="T26" fmla="*/ 17 w 103"/>
                <a:gd name="T27" fmla="*/ 44 h 197"/>
                <a:gd name="T28" fmla="*/ 15 w 103"/>
                <a:gd name="T29" fmla="*/ 38 h 197"/>
                <a:gd name="T30" fmla="*/ 13 w 103"/>
                <a:gd name="T31" fmla="*/ 32 h 197"/>
                <a:gd name="T32" fmla="*/ 10 w 103"/>
                <a:gd name="T33" fmla="*/ 26 h 197"/>
                <a:gd name="T34" fmla="*/ 7 w 103"/>
                <a:gd name="T35" fmla="*/ 21 h 197"/>
                <a:gd name="T36" fmla="*/ 5 w 103"/>
                <a:gd name="T37" fmla="*/ 15 h 197"/>
                <a:gd name="T38" fmla="*/ 2 w 103"/>
                <a:gd name="T39" fmla="*/ 9 h 197"/>
                <a:gd name="T40" fmla="*/ 0 w 103"/>
                <a:gd name="T41" fmla="*/ 3 h 197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3"/>
                <a:gd name="T64" fmla="*/ 0 h 197"/>
                <a:gd name="T65" fmla="*/ 103 w 103"/>
                <a:gd name="T66" fmla="*/ 197 h 197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3" h="197">
                  <a:moveTo>
                    <a:pt x="0" y="11"/>
                  </a:moveTo>
                  <a:lnTo>
                    <a:pt x="12" y="5"/>
                  </a:lnTo>
                  <a:lnTo>
                    <a:pt x="28" y="0"/>
                  </a:lnTo>
                  <a:lnTo>
                    <a:pt x="35" y="23"/>
                  </a:lnTo>
                  <a:lnTo>
                    <a:pt x="45" y="46"/>
                  </a:lnTo>
                  <a:lnTo>
                    <a:pt x="55" y="69"/>
                  </a:lnTo>
                  <a:lnTo>
                    <a:pt x="64" y="93"/>
                  </a:lnTo>
                  <a:lnTo>
                    <a:pt x="74" y="116"/>
                  </a:lnTo>
                  <a:lnTo>
                    <a:pt x="84" y="139"/>
                  </a:lnTo>
                  <a:lnTo>
                    <a:pt x="93" y="162"/>
                  </a:lnTo>
                  <a:lnTo>
                    <a:pt x="103" y="186"/>
                  </a:lnTo>
                  <a:lnTo>
                    <a:pt x="92" y="190"/>
                  </a:lnTo>
                  <a:lnTo>
                    <a:pt x="80" y="197"/>
                  </a:lnTo>
                  <a:lnTo>
                    <a:pt x="68" y="174"/>
                  </a:lnTo>
                  <a:lnTo>
                    <a:pt x="59" y="151"/>
                  </a:lnTo>
                  <a:lnTo>
                    <a:pt x="49" y="128"/>
                  </a:lnTo>
                  <a:lnTo>
                    <a:pt x="39" y="104"/>
                  </a:lnTo>
                  <a:lnTo>
                    <a:pt x="28" y="81"/>
                  </a:lnTo>
                  <a:lnTo>
                    <a:pt x="20" y="58"/>
                  </a:lnTo>
                  <a:lnTo>
                    <a:pt x="8" y="35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rgbClr val="BF4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452" name="Freeform 167"/>
            <p:cNvSpPr>
              <a:spLocks/>
            </p:cNvSpPr>
            <p:nvPr/>
          </p:nvSpPr>
          <p:spPr bwMode="auto">
            <a:xfrm>
              <a:off x="2428" y="2977"/>
              <a:ext cx="52" cy="98"/>
            </a:xfrm>
            <a:custGeom>
              <a:avLst/>
              <a:gdLst>
                <a:gd name="T0" fmla="*/ 0 w 105"/>
                <a:gd name="T1" fmla="*/ 3 h 196"/>
                <a:gd name="T2" fmla="*/ 3 w 105"/>
                <a:gd name="T3" fmla="*/ 2 h 196"/>
                <a:gd name="T4" fmla="*/ 6 w 105"/>
                <a:gd name="T5" fmla="*/ 0 h 196"/>
                <a:gd name="T6" fmla="*/ 9 w 105"/>
                <a:gd name="T7" fmla="*/ 6 h 196"/>
                <a:gd name="T8" fmla="*/ 11 w 105"/>
                <a:gd name="T9" fmla="*/ 12 h 196"/>
                <a:gd name="T10" fmla="*/ 14 w 105"/>
                <a:gd name="T11" fmla="*/ 18 h 196"/>
                <a:gd name="T12" fmla="*/ 16 w 105"/>
                <a:gd name="T13" fmla="*/ 24 h 196"/>
                <a:gd name="T14" fmla="*/ 19 w 105"/>
                <a:gd name="T15" fmla="*/ 29 h 196"/>
                <a:gd name="T16" fmla="*/ 21 w 105"/>
                <a:gd name="T17" fmla="*/ 35 h 196"/>
                <a:gd name="T18" fmla="*/ 23 w 105"/>
                <a:gd name="T19" fmla="*/ 41 h 196"/>
                <a:gd name="T20" fmla="*/ 26 w 105"/>
                <a:gd name="T21" fmla="*/ 47 h 196"/>
                <a:gd name="T22" fmla="*/ 23 w 105"/>
                <a:gd name="T23" fmla="*/ 48 h 196"/>
                <a:gd name="T24" fmla="*/ 20 w 105"/>
                <a:gd name="T25" fmla="*/ 49 h 196"/>
                <a:gd name="T26" fmla="*/ 17 w 105"/>
                <a:gd name="T27" fmla="*/ 43 h 196"/>
                <a:gd name="T28" fmla="*/ 15 w 105"/>
                <a:gd name="T29" fmla="*/ 38 h 196"/>
                <a:gd name="T30" fmla="*/ 12 w 105"/>
                <a:gd name="T31" fmla="*/ 32 h 196"/>
                <a:gd name="T32" fmla="*/ 10 w 105"/>
                <a:gd name="T33" fmla="*/ 26 h 196"/>
                <a:gd name="T34" fmla="*/ 7 w 105"/>
                <a:gd name="T35" fmla="*/ 20 h 196"/>
                <a:gd name="T36" fmla="*/ 5 w 105"/>
                <a:gd name="T37" fmla="*/ 14 h 196"/>
                <a:gd name="T38" fmla="*/ 2 w 105"/>
                <a:gd name="T39" fmla="*/ 9 h 196"/>
                <a:gd name="T40" fmla="*/ 0 w 105"/>
                <a:gd name="T41" fmla="*/ 3 h 19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5"/>
                <a:gd name="T64" fmla="*/ 0 h 196"/>
                <a:gd name="T65" fmla="*/ 105 w 105"/>
                <a:gd name="T66" fmla="*/ 196 h 19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5" h="196">
                  <a:moveTo>
                    <a:pt x="0" y="10"/>
                  </a:moveTo>
                  <a:lnTo>
                    <a:pt x="14" y="6"/>
                  </a:lnTo>
                  <a:lnTo>
                    <a:pt x="27" y="0"/>
                  </a:lnTo>
                  <a:lnTo>
                    <a:pt x="37" y="23"/>
                  </a:lnTo>
                  <a:lnTo>
                    <a:pt x="47" y="46"/>
                  </a:lnTo>
                  <a:lnTo>
                    <a:pt x="56" y="70"/>
                  </a:lnTo>
                  <a:lnTo>
                    <a:pt x="66" y="93"/>
                  </a:lnTo>
                  <a:lnTo>
                    <a:pt x="76" y="116"/>
                  </a:lnTo>
                  <a:lnTo>
                    <a:pt x="86" y="139"/>
                  </a:lnTo>
                  <a:lnTo>
                    <a:pt x="95" y="163"/>
                  </a:lnTo>
                  <a:lnTo>
                    <a:pt x="105" y="186"/>
                  </a:lnTo>
                  <a:lnTo>
                    <a:pt x="93" y="190"/>
                  </a:lnTo>
                  <a:lnTo>
                    <a:pt x="82" y="196"/>
                  </a:lnTo>
                  <a:lnTo>
                    <a:pt x="70" y="172"/>
                  </a:lnTo>
                  <a:lnTo>
                    <a:pt x="60" y="149"/>
                  </a:lnTo>
                  <a:lnTo>
                    <a:pt x="51" y="126"/>
                  </a:lnTo>
                  <a:lnTo>
                    <a:pt x="41" y="103"/>
                  </a:lnTo>
                  <a:lnTo>
                    <a:pt x="29" y="79"/>
                  </a:lnTo>
                  <a:lnTo>
                    <a:pt x="20" y="56"/>
                  </a:lnTo>
                  <a:lnTo>
                    <a:pt x="10" y="33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BF4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453" name="Freeform 168"/>
            <p:cNvSpPr>
              <a:spLocks/>
            </p:cNvSpPr>
            <p:nvPr/>
          </p:nvSpPr>
          <p:spPr bwMode="auto">
            <a:xfrm>
              <a:off x="2511" y="2942"/>
              <a:ext cx="53" cy="98"/>
            </a:xfrm>
            <a:custGeom>
              <a:avLst/>
              <a:gdLst>
                <a:gd name="T0" fmla="*/ 0 w 107"/>
                <a:gd name="T1" fmla="*/ 3 h 196"/>
                <a:gd name="T2" fmla="*/ 3 w 107"/>
                <a:gd name="T3" fmla="*/ 1 h 196"/>
                <a:gd name="T4" fmla="*/ 6 w 107"/>
                <a:gd name="T5" fmla="*/ 0 h 196"/>
                <a:gd name="T6" fmla="*/ 8 w 107"/>
                <a:gd name="T7" fmla="*/ 6 h 196"/>
                <a:gd name="T8" fmla="*/ 11 w 107"/>
                <a:gd name="T9" fmla="*/ 12 h 196"/>
                <a:gd name="T10" fmla="*/ 13 w 107"/>
                <a:gd name="T11" fmla="*/ 18 h 196"/>
                <a:gd name="T12" fmla="*/ 16 w 107"/>
                <a:gd name="T13" fmla="*/ 24 h 196"/>
                <a:gd name="T14" fmla="*/ 19 w 107"/>
                <a:gd name="T15" fmla="*/ 29 h 196"/>
                <a:gd name="T16" fmla="*/ 21 w 107"/>
                <a:gd name="T17" fmla="*/ 35 h 196"/>
                <a:gd name="T18" fmla="*/ 23 w 107"/>
                <a:gd name="T19" fmla="*/ 41 h 196"/>
                <a:gd name="T20" fmla="*/ 26 w 107"/>
                <a:gd name="T21" fmla="*/ 47 h 196"/>
                <a:gd name="T22" fmla="*/ 22 w 107"/>
                <a:gd name="T23" fmla="*/ 47 h 196"/>
                <a:gd name="T24" fmla="*/ 20 w 107"/>
                <a:gd name="T25" fmla="*/ 49 h 196"/>
                <a:gd name="T26" fmla="*/ 17 w 107"/>
                <a:gd name="T27" fmla="*/ 44 h 196"/>
                <a:gd name="T28" fmla="*/ 14 w 107"/>
                <a:gd name="T29" fmla="*/ 38 h 196"/>
                <a:gd name="T30" fmla="*/ 12 w 107"/>
                <a:gd name="T31" fmla="*/ 32 h 196"/>
                <a:gd name="T32" fmla="*/ 9 w 107"/>
                <a:gd name="T33" fmla="*/ 26 h 196"/>
                <a:gd name="T34" fmla="*/ 6 w 107"/>
                <a:gd name="T35" fmla="*/ 20 h 196"/>
                <a:gd name="T36" fmla="*/ 4 w 107"/>
                <a:gd name="T37" fmla="*/ 14 h 196"/>
                <a:gd name="T38" fmla="*/ 2 w 107"/>
                <a:gd name="T39" fmla="*/ 9 h 196"/>
                <a:gd name="T40" fmla="*/ 0 w 107"/>
                <a:gd name="T41" fmla="*/ 3 h 19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7"/>
                <a:gd name="T64" fmla="*/ 0 h 196"/>
                <a:gd name="T65" fmla="*/ 107 w 107"/>
                <a:gd name="T66" fmla="*/ 196 h 19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7" h="196">
                  <a:moveTo>
                    <a:pt x="0" y="10"/>
                  </a:moveTo>
                  <a:lnTo>
                    <a:pt x="14" y="4"/>
                  </a:lnTo>
                  <a:lnTo>
                    <a:pt x="27" y="0"/>
                  </a:lnTo>
                  <a:lnTo>
                    <a:pt x="35" y="23"/>
                  </a:lnTo>
                  <a:lnTo>
                    <a:pt x="45" y="47"/>
                  </a:lnTo>
                  <a:lnTo>
                    <a:pt x="54" y="70"/>
                  </a:lnTo>
                  <a:lnTo>
                    <a:pt x="66" y="93"/>
                  </a:lnTo>
                  <a:lnTo>
                    <a:pt x="76" y="116"/>
                  </a:lnTo>
                  <a:lnTo>
                    <a:pt x="85" y="140"/>
                  </a:lnTo>
                  <a:lnTo>
                    <a:pt x="95" y="163"/>
                  </a:lnTo>
                  <a:lnTo>
                    <a:pt x="107" y="186"/>
                  </a:lnTo>
                  <a:lnTo>
                    <a:pt x="91" y="188"/>
                  </a:lnTo>
                  <a:lnTo>
                    <a:pt x="80" y="196"/>
                  </a:lnTo>
                  <a:lnTo>
                    <a:pt x="68" y="173"/>
                  </a:lnTo>
                  <a:lnTo>
                    <a:pt x="58" y="149"/>
                  </a:lnTo>
                  <a:lnTo>
                    <a:pt x="49" y="126"/>
                  </a:lnTo>
                  <a:lnTo>
                    <a:pt x="39" y="103"/>
                  </a:lnTo>
                  <a:lnTo>
                    <a:pt x="27" y="80"/>
                  </a:lnTo>
                  <a:lnTo>
                    <a:pt x="19" y="56"/>
                  </a:lnTo>
                  <a:lnTo>
                    <a:pt x="8" y="33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BF4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454" name="Freeform 169"/>
            <p:cNvSpPr>
              <a:spLocks/>
            </p:cNvSpPr>
            <p:nvPr/>
          </p:nvSpPr>
          <p:spPr bwMode="auto">
            <a:xfrm>
              <a:off x="2595" y="2907"/>
              <a:ext cx="51" cy="97"/>
            </a:xfrm>
            <a:custGeom>
              <a:avLst/>
              <a:gdLst>
                <a:gd name="T0" fmla="*/ 0 w 101"/>
                <a:gd name="T1" fmla="*/ 3 h 194"/>
                <a:gd name="T2" fmla="*/ 3 w 101"/>
                <a:gd name="T3" fmla="*/ 1 h 194"/>
                <a:gd name="T4" fmla="*/ 7 w 101"/>
                <a:gd name="T5" fmla="*/ 0 h 194"/>
                <a:gd name="T6" fmla="*/ 9 w 101"/>
                <a:gd name="T7" fmla="*/ 6 h 194"/>
                <a:gd name="T8" fmla="*/ 11 w 101"/>
                <a:gd name="T9" fmla="*/ 12 h 194"/>
                <a:gd name="T10" fmla="*/ 13 w 101"/>
                <a:gd name="T11" fmla="*/ 17 h 194"/>
                <a:gd name="T12" fmla="*/ 16 w 101"/>
                <a:gd name="T13" fmla="*/ 23 h 194"/>
                <a:gd name="T14" fmla="*/ 18 w 101"/>
                <a:gd name="T15" fmla="*/ 29 h 194"/>
                <a:gd name="T16" fmla="*/ 21 w 101"/>
                <a:gd name="T17" fmla="*/ 34 h 194"/>
                <a:gd name="T18" fmla="*/ 23 w 101"/>
                <a:gd name="T19" fmla="*/ 40 h 194"/>
                <a:gd name="T20" fmla="*/ 26 w 101"/>
                <a:gd name="T21" fmla="*/ 46 h 194"/>
                <a:gd name="T22" fmla="*/ 23 w 101"/>
                <a:gd name="T23" fmla="*/ 47 h 194"/>
                <a:gd name="T24" fmla="*/ 20 w 101"/>
                <a:gd name="T25" fmla="*/ 49 h 194"/>
                <a:gd name="T26" fmla="*/ 17 w 101"/>
                <a:gd name="T27" fmla="*/ 43 h 194"/>
                <a:gd name="T28" fmla="*/ 14 w 101"/>
                <a:gd name="T29" fmla="*/ 37 h 194"/>
                <a:gd name="T30" fmla="*/ 12 w 101"/>
                <a:gd name="T31" fmla="*/ 31 h 194"/>
                <a:gd name="T32" fmla="*/ 10 w 101"/>
                <a:gd name="T33" fmla="*/ 26 h 194"/>
                <a:gd name="T34" fmla="*/ 7 w 101"/>
                <a:gd name="T35" fmla="*/ 20 h 194"/>
                <a:gd name="T36" fmla="*/ 5 w 101"/>
                <a:gd name="T37" fmla="*/ 14 h 194"/>
                <a:gd name="T38" fmla="*/ 2 w 101"/>
                <a:gd name="T39" fmla="*/ 8 h 194"/>
                <a:gd name="T40" fmla="*/ 0 w 101"/>
                <a:gd name="T41" fmla="*/ 3 h 194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1"/>
                <a:gd name="T64" fmla="*/ 0 h 194"/>
                <a:gd name="T65" fmla="*/ 101 w 101"/>
                <a:gd name="T66" fmla="*/ 194 h 194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1" h="194">
                  <a:moveTo>
                    <a:pt x="0" y="10"/>
                  </a:moveTo>
                  <a:lnTo>
                    <a:pt x="11" y="4"/>
                  </a:lnTo>
                  <a:lnTo>
                    <a:pt x="25" y="0"/>
                  </a:lnTo>
                  <a:lnTo>
                    <a:pt x="33" y="22"/>
                  </a:lnTo>
                  <a:lnTo>
                    <a:pt x="42" y="45"/>
                  </a:lnTo>
                  <a:lnTo>
                    <a:pt x="52" y="68"/>
                  </a:lnTo>
                  <a:lnTo>
                    <a:pt x="62" y="91"/>
                  </a:lnTo>
                  <a:lnTo>
                    <a:pt x="72" y="113"/>
                  </a:lnTo>
                  <a:lnTo>
                    <a:pt x="81" y="136"/>
                  </a:lnTo>
                  <a:lnTo>
                    <a:pt x="91" y="159"/>
                  </a:lnTo>
                  <a:lnTo>
                    <a:pt x="101" y="183"/>
                  </a:lnTo>
                  <a:lnTo>
                    <a:pt x="89" y="188"/>
                  </a:lnTo>
                  <a:lnTo>
                    <a:pt x="77" y="194"/>
                  </a:lnTo>
                  <a:lnTo>
                    <a:pt x="66" y="171"/>
                  </a:lnTo>
                  <a:lnTo>
                    <a:pt x="56" y="148"/>
                  </a:lnTo>
                  <a:lnTo>
                    <a:pt x="46" y="124"/>
                  </a:lnTo>
                  <a:lnTo>
                    <a:pt x="37" y="101"/>
                  </a:lnTo>
                  <a:lnTo>
                    <a:pt x="27" y="78"/>
                  </a:lnTo>
                  <a:lnTo>
                    <a:pt x="17" y="55"/>
                  </a:lnTo>
                  <a:lnTo>
                    <a:pt x="8" y="31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BF4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455" name="Freeform 170"/>
            <p:cNvSpPr>
              <a:spLocks/>
            </p:cNvSpPr>
            <p:nvPr/>
          </p:nvSpPr>
          <p:spPr bwMode="auto">
            <a:xfrm>
              <a:off x="2677" y="2871"/>
              <a:ext cx="53" cy="98"/>
            </a:xfrm>
            <a:custGeom>
              <a:avLst/>
              <a:gdLst>
                <a:gd name="T0" fmla="*/ 0 w 106"/>
                <a:gd name="T1" fmla="*/ 3 h 195"/>
                <a:gd name="T2" fmla="*/ 4 w 106"/>
                <a:gd name="T3" fmla="*/ 2 h 195"/>
                <a:gd name="T4" fmla="*/ 7 w 106"/>
                <a:gd name="T5" fmla="*/ 0 h 195"/>
                <a:gd name="T6" fmla="*/ 9 w 106"/>
                <a:gd name="T7" fmla="*/ 6 h 195"/>
                <a:gd name="T8" fmla="*/ 11 w 106"/>
                <a:gd name="T9" fmla="*/ 11 h 195"/>
                <a:gd name="T10" fmla="*/ 14 w 106"/>
                <a:gd name="T11" fmla="*/ 17 h 195"/>
                <a:gd name="T12" fmla="*/ 17 w 106"/>
                <a:gd name="T13" fmla="*/ 23 h 195"/>
                <a:gd name="T14" fmla="*/ 19 w 106"/>
                <a:gd name="T15" fmla="*/ 29 h 195"/>
                <a:gd name="T16" fmla="*/ 22 w 106"/>
                <a:gd name="T17" fmla="*/ 35 h 195"/>
                <a:gd name="T18" fmla="*/ 24 w 106"/>
                <a:gd name="T19" fmla="*/ 40 h 195"/>
                <a:gd name="T20" fmla="*/ 27 w 106"/>
                <a:gd name="T21" fmla="*/ 46 h 195"/>
                <a:gd name="T22" fmla="*/ 23 w 106"/>
                <a:gd name="T23" fmla="*/ 48 h 195"/>
                <a:gd name="T24" fmla="*/ 20 w 106"/>
                <a:gd name="T25" fmla="*/ 49 h 195"/>
                <a:gd name="T26" fmla="*/ 17 w 106"/>
                <a:gd name="T27" fmla="*/ 43 h 195"/>
                <a:gd name="T28" fmla="*/ 15 w 106"/>
                <a:gd name="T29" fmla="*/ 38 h 195"/>
                <a:gd name="T30" fmla="*/ 12 w 106"/>
                <a:gd name="T31" fmla="*/ 32 h 195"/>
                <a:gd name="T32" fmla="*/ 10 w 106"/>
                <a:gd name="T33" fmla="*/ 26 h 195"/>
                <a:gd name="T34" fmla="*/ 7 w 106"/>
                <a:gd name="T35" fmla="*/ 20 h 195"/>
                <a:gd name="T36" fmla="*/ 5 w 106"/>
                <a:gd name="T37" fmla="*/ 14 h 195"/>
                <a:gd name="T38" fmla="*/ 2 w 106"/>
                <a:gd name="T39" fmla="*/ 9 h 195"/>
                <a:gd name="T40" fmla="*/ 0 w 106"/>
                <a:gd name="T41" fmla="*/ 3 h 195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6"/>
                <a:gd name="T64" fmla="*/ 0 h 195"/>
                <a:gd name="T65" fmla="*/ 106 w 106"/>
                <a:gd name="T66" fmla="*/ 195 h 195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6" h="195">
                  <a:moveTo>
                    <a:pt x="0" y="11"/>
                  </a:moveTo>
                  <a:lnTo>
                    <a:pt x="13" y="5"/>
                  </a:lnTo>
                  <a:lnTo>
                    <a:pt x="27" y="0"/>
                  </a:lnTo>
                  <a:lnTo>
                    <a:pt x="35" y="21"/>
                  </a:lnTo>
                  <a:lnTo>
                    <a:pt x="44" y="44"/>
                  </a:lnTo>
                  <a:lnTo>
                    <a:pt x="54" y="67"/>
                  </a:lnTo>
                  <a:lnTo>
                    <a:pt x="66" y="91"/>
                  </a:lnTo>
                  <a:lnTo>
                    <a:pt x="75" y="114"/>
                  </a:lnTo>
                  <a:lnTo>
                    <a:pt x="85" y="137"/>
                  </a:lnTo>
                  <a:lnTo>
                    <a:pt x="95" y="160"/>
                  </a:lnTo>
                  <a:lnTo>
                    <a:pt x="106" y="184"/>
                  </a:lnTo>
                  <a:lnTo>
                    <a:pt x="91" y="190"/>
                  </a:lnTo>
                  <a:lnTo>
                    <a:pt x="79" y="195"/>
                  </a:lnTo>
                  <a:lnTo>
                    <a:pt x="68" y="172"/>
                  </a:lnTo>
                  <a:lnTo>
                    <a:pt x="58" y="149"/>
                  </a:lnTo>
                  <a:lnTo>
                    <a:pt x="48" y="126"/>
                  </a:lnTo>
                  <a:lnTo>
                    <a:pt x="38" y="102"/>
                  </a:lnTo>
                  <a:lnTo>
                    <a:pt x="27" y="79"/>
                  </a:lnTo>
                  <a:lnTo>
                    <a:pt x="19" y="56"/>
                  </a:lnTo>
                  <a:lnTo>
                    <a:pt x="7" y="33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rgbClr val="BF4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456" name="Freeform 171"/>
            <p:cNvSpPr>
              <a:spLocks/>
            </p:cNvSpPr>
            <p:nvPr/>
          </p:nvSpPr>
          <p:spPr bwMode="auto">
            <a:xfrm>
              <a:off x="2761" y="2836"/>
              <a:ext cx="51" cy="97"/>
            </a:xfrm>
            <a:custGeom>
              <a:avLst/>
              <a:gdLst>
                <a:gd name="T0" fmla="*/ 0 w 101"/>
                <a:gd name="T1" fmla="*/ 3 h 194"/>
                <a:gd name="T2" fmla="*/ 3 w 101"/>
                <a:gd name="T3" fmla="*/ 2 h 194"/>
                <a:gd name="T4" fmla="*/ 6 w 101"/>
                <a:gd name="T5" fmla="*/ 0 h 194"/>
                <a:gd name="T6" fmla="*/ 8 w 101"/>
                <a:gd name="T7" fmla="*/ 6 h 194"/>
                <a:gd name="T8" fmla="*/ 11 w 101"/>
                <a:gd name="T9" fmla="*/ 11 h 194"/>
                <a:gd name="T10" fmla="*/ 13 w 101"/>
                <a:gd name="T11" fmla="*/ 17 h 194"/>
                <a:gd name="T12" fmla="*/ 16 w 101"/>
                <a:gd name="T13" fmla="*/ 23 h 194"/>
                <a:gd name="T14" fmla="*/ 18 w 101"/>
                <a:gd name="T15" fmla="*/ 29 h 194"/>
                <a:gd name="T16" fmla="*/ 21 w 101"/>
                <a:gd name="T17" fmla="*/ 35 h 194"/>
                <a:gd name="T18" fmla="*/ 23 w 101"/>
                <a:gd name="T19" fmla="*/ 41 h 194"/>
                <a:gd name="T20" fmla="*/ 26 w 101"/>
                <a:gd name="T21" fmla="*/ 46 h 194"/>
                <a:gd name="T22" fmla="*/ 22 w 101"/>
                <a:gd name="T23" fmla="*/ 47 h 194"/>
                <a:gd name="T24" fmla="*/ 19 w 101"/>
                <a:gd name="T25" fmla="*/ 49 h 194"/>
                <a:gd name="T26" fmla="*/ 16 w 101"/>
                <a:gd name="T27" fmla="*/ 43 h 194"/>
                <a:gd name="T28" fmla="*/ 14 w 101"/>
                <a:gd name="T29" fmla="*/ 37 h 194"/>
                <a:gd name="T30" fmla="*/ 12 w 101"/>
                <a:gd name="T31" fmla="*/ 31 h 194"/>
                <a:gd name="T32" fmla="*/ 10 w 101"/>
                <a:gd name="T33" fmla="*/ 26 h 194"/>
                <a:gd name="T34" fmla="*/ 7 w 101"/>
                <a:gd name="T35" fmla="*/ 20 h 194"/>
                <a:gd name="T36" fmla="*/ 5 w 101"/>
                <a:gd name="T37" fmla="*/ 14 h 194"/>
                <a:gd name="T38" fmla="*/ 2 w 101"/>
                <a:gd name="T39" fmla="*/ 9 h 194"/>
                <a:gd name="T40" fmla="*/ 0 w 101"/>
                <a:gd name="T41" fmla="*/ 3 h 194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1"/>
                <a:gd name="T64" fmla="*/ 0 h 194"/>
                <a:gd name="T65" fmla="*/ 101 w 101"/>
                <a:gd name="T66" fmla="*/ 194 h 194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1" h="194">
                  <a:moveTo>
                    <a:pt x="0" y="11"/>
                  </a:moveTo>
                  <a:lnTo>
                    <a:pt x="12" y="6"/>
                  </a:lnTo>
                  <a:lnTo>
                    <a:pt x="24" y="0"/>
                  </a:lnTo>
                  <a:lnTo>
                    <a:pt x="31" y="21"/>
                  </a:lnTo>
                  <a:lnTo>
                    <a:pt x="43" y="44"/>
                  </a:lnTo>
                  <a:lnTo>
                    <a:pt x="51" y="68"/>
                  </a:lnTo>
                  <a:lnTo>
                    <a:pt x="62" y="91"/>
                  </a:lnTo>
                  <a:lnTo>
                    <a:pt x="70" y="114"/>
                  </a:lnTo>
                  <a:lnTo>
                    <a:pt x="82" y="137"/>
                  </a:lnTo>
                  <a:lnTo>
                    <a:pt x="90" y="161"/>
                  </a:lnTo>
                  <a:lnTo>
                    <a:pt x="101" y="184"/>
                  </a:lnTo>
                  <a:lnTo>
                    <a:pt x="88" y="188"/>
                  </a:lnTo>
                  <a:lnTo>
                    <a:pt x="76" y="194"/>
                  </a:lnTo>
                  <a:lnTo>
                    <a:pt x="64" y="170"/>
                  </a:lnTo>
                  <a:lnTo>
                    <a:pt x="55" y="147"/>
                  </a:lnTo>
                  <a:lnTo>
                    <a:pt x="45" y="124"/>
                  </a:lnTo>
                  <a:lnTo>
                    <a:pt x="37" y="103"/>
                  </a:lnTo>
                  <a:lnTo>
                    <a:pt x="26" y="79"/>
                  </a:lnTo>
                  <a:lnTo>
                    <a:pt x="18" y="56"/>
                  </a:lnTo>
                  <a:lnTo>
                    <a:pt x="8" y="33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rgbClr val="BF4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457" name="Freeform 172"/>
            <p:cNvSpPr>
              <a:spLocks/>
            </p:cNvSpPr>
            <p:nvPr/>
          </p:nvSpPr>
          <p:spPr bwMode="auto">
            <a:xfrm>
              <a:off x="2843" y="2801"/>
              <a:ext cx="53" cy="97"/>
            </a:xfrm>
            <a:custGeom>
              <a:avLst/>
              <a:gdLst>
                <a:gd name="T0" fmla="*/ 0 w 107"/>
                <a:gd name="T1" fmla="*/ 3 h 196"/>
                <a:gd name="T2" fmla="*/ 3 w 107"/>
                <a:gd name="T3" fmla="*/ 1 h 196"/>
                <a:gd name="T4" fmla="*/ 6 w 107"/>
                <a:gd name="T5" fmla="*/ 0 h 196"/>
                <a:gd name="T6" fmla="*/ 8 w 107"/>
                <a:gd name="T7" fmla="*/ 5 h 196"/>
                <a:gd name="T8" fmla="*/ 11 w 107"/>
                <a:gd name="T9" fmla="*/ 11 h 196"/>
                <a:gd name="T10" fmla="*/ 13 w 107"/>
                <a:gd name="T11" fmla="*/ 17 h 196"/>
                <a:gd name="T12" fmla="*/ 16 w 107"/>
                <a:gd name="T13" fmla="*/ 23 h 196"/>
                <a:gd name="T14" fmla="*/ 19 w 107"/>
                <a:gd name="T15" fmla="*/ 28 h 196"/>
                <a:gd name="T16" fmla="*/ 21 w 107"/>
                <a:gd name="T17" fmla="*/ 34 h 196"/>
                <a:gd name="T18" fmla="*/ 23 w 107"/>
                <a:gd name="T19" fmla="*/ 40 h 196"/>
                <a:gd name="T20" fmla="*/ 26 w 107"/>
                <a:gd name="T21" fmla="*/ 46 h 196"/>
                <a:gd name="T22" fmla="*/ 22 w 107"/>
                <a:gd name="T23" fmla="*/ 47 h 196"/>
                <a:gd name="T24" fmla="*/ 20 w 107"/>
                <a:gd name="T25" fmla="*/ 48 h 196"/>
                <a:gd name="T26" fmla="*/ 17 w 107"/>
                <a:gd name="T27" fmla="*/ 43 h 196"/>
                <a:gd name="T28" fmla="*/ 14 w 107"/>
                <a:gd name="T29" fmla="*/ 37 h 196"/>
                <a:gd name="T30" fmla="*/ 12 w 107"/>
                <a:gd name="T31" fmla="*/ 31 h 196"/>
                <a:gd name="T32" fmla="*/ 9 w 107"/>
                <a:gd name="T33" fmla="*/ 25 h 196"/>
                <a:gd name="T34" fmla="*/ 7 w 107"/>
                <a:gd name="T35" fmla="*/ 20 h 196"/>
                <a:gd name="T36" fmla="*/ 5 w 107"/>
                <a:gd name="T37" fmla="*/ 14 h 196"/>
                <a:gd name="T38" fmla="*/ 2 w 107"/>
                <a:gd name="T39" fmla="*/ 8 h 196"/>
                <a:gd name="T40" fmla="*/ 0 w 107"/>
                <a:gd name="T41" fmla="*/ 3 h 19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7"/>
                <a:gd name="T64" fmla="*/ 0 h 196"/>
                <a:gd name="T65" fmla="*/ 107 w 107"/>
                <a:gd name="T66" fmla="*/ 196 h 19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7" h="196">
                  <a:moveTo>
                    <a:pt x="0" y="14"/>
                  </a:moveTo>
                  <a:lnTo>
                    <a:pt x="14" y="6"/>
                  </a:lnTo>
                  <a:lnTo>
                    <a:pt x="27" y="0"/>
                  </a:lnTo>
                  <a:lnTo>
                    <a:pt x="35" y="23"/>
                  </a:lnTo>
                  <a:lnTo>
                    <a:pt x="47" y="47"/>
                  </a:lnTo>
                  <a:lnTo>
                    <a:pt x="55" y="70"/>
                  </a:lnTo>
                  <a:lnTo>
                    <a:pt x="66" y="93"/>
                  </a:lnTo>
                  <a:lnTo>
                    <a:pt x="76" y="116"/>
                  </a:lnTo>
                  <a:lnTo>
                    <a:pt x="86" y="140"/>
                  </a:lnTo>
                  <a:lnTo>
                    <a:pt x="95" y="163"/>
                  </a:lnTo>
                  <a:lnTo>
                    <a:pt x="107" y="186"/>
                  </a:lnTo>
                  <a:lnTo>
                    <a:pt x="91" y="190"/>
                  </a:lnTo>
                  <a:lnTo>
                    <a:pt x="80" y="196"/>
                  </a:lnTo>
                  <a:lnTo>
                    <a:pt x="68" y="173"/>
                  </a:lnTo>
                  <a:lnTo>
                    <a:pt x="58" y="149"/>
                  </a:lnTo>
                  <a:lnTo>
                    <a:pt x="49" y="126"/>
                  </a:lnTo>
                  <a:lnTo>
                    <a:pt x="39" y="103"/>
                  </a:lnTo>
                  <a:lnTo>
                    <a:pt x="29" y="80"/>
                  </a:lnTo>
                  <a:lnTo>
                    <a:pt x="20" y="56"/>
                  </a:lnTo>
                  <a:lnTo>
                    <a:pt x="10" y="35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rgbClr val="BF4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458" name="Freeform 173"/>
            <p:cNvSpPr>
              <a:spLocks/>
            </p:cNvSpPr>
            <p:nvPr/>
          </p:nvSpPr>
          <p:spPr bwMode="auto">
            <a:xfrm>
              <a:off x="2927" y="2766"/>
              <a:ext cx="51" cy="98"/>
            </a:xfrm>
            <a:custGeom>
              <a:avLst/>
              <a:gdLst>
                <a:gd name="T0" fmla="*/ 0 w 103"/>
                <a:gd name="T1" fmla="*/ 3 h 196"/>
                <a:gd name="T2" fmla="*/ 3 w 103"/>
                <a:gd name="T3" fmla="*/ 1 h 196"/>
                <a:gd name="T4" fmla="*/ 5 w 103"/>
                <a:gd name="T5" fmla="*/ 0 h 196"/>
                <a:gd name="T6" fmla="*/ 8 w 103"/>
                <a:gd name="T7" fmla="*/ 6 h 196"/>
                <a:gd name="T8" fmla="*/ 10 w 103"/>
                <a:gd name="T9" fmla="*/ 12 h 196"/>
                <a:gd name="T10" fmla="*/ 13 w 103"/>
                <a:gd name="T11" fmla="*/ 18 h 196"/>
                <a:gd name="T12" fmla="*/ 15 w 103"/>
                <a:gd name="T13" fmla="*/ 24 h 196"/>
                <a:gd name="T14" fmla="*/ 18 w 103"/>
                <a:gd name="T15" fmla="*/ 30 h 196"/>
                <a:gd name="T16" fmla="*/ 20 w 103"/>
                <a:gd name="T17" fmla="*/ 35 h 196"/>
                <a:gd name="T18" fmla="*/ 22 w 103"/>
                <a:gd name="T19" fmla="*/ 41 h 196"/>
                <a:gd name="T20" fmla="*/ 25 w 103"/>
                <a:gd name="T21" fmla="*/ 47 h 196"/>
                <a:gd name="T22" fmla="*/ 22 w 103"/>
                <a:gd name="T23" fmla="*/ 47 h 196"/>
                <a:gd name="T24" fmla="*/ 19 w 103"/>
                <a:gd name="T25" fmla="*/ 49 h 196"/>
                <a:gd name="T26" fmla="*/ 16 w 103"/>
                <a:gd name="T27" fmla="*/ 44 h 196"/>
                <a:gd name="T28" fmla="*/ 14 w 103"/>
                <a:gd name="T29" fmla="*/ 38 h 196"/>
                <a:gd name="T30" fmla="*/ 11 w 103"/>
                <a:gd name="T31" fmla="*/ 32 h 196"/>
                <a:gd name="T32" fmla="*/ 9 w 103"/>
                <a:gd name="T33" fmla="*/ 26 h 196"/>
                <a:gd name="T34" fmla="*/ 6 w 103"/>
                <a:gd name="T35" fmla="*/ 20 h 196"/>
                <a:gd name="T36" fmla="*/ 4 w 103"/>
                <a:gd name="T37" fmla="*/ 14 h 196"/>
                <a:gd name="T38" fmla="*/ 2 w 103"/>
                <a:gd name="T39" fmla="*/ 9 h 196"/>
                <a:gd name="T40" fmla="*/ 0 w 103"/>
                <a:gd name="T41" fmla="*/ 3 h 19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3"/>
                <a:gd name="T64" fmla="*/ 0 h 196"/>
                <a:gd name="T65" fmla="*/ 103 w 103"/>
                <a:gd name="T66" fmla="*/ 196 h 19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3" h="196">
                  <a:moveTo>
                    <a:pt x="0" y="10"/>
                  </a:moveTo>
                  <a:lnTo>
                    <a:pt x="12" y="4"/>
                  </a:lnTo>
                  <a:lnTo>
                    <a:pt x="23" y="0"/>
                  </a:lnTo>
                  <a:lnTo>
                    <a:pt x="33" y="24"/>
                  </a:lnTo>
                  <a:lnTo>
                    <a:pt x="43" y="47"/>
                  </a:lnTo>
                  <a:lnTo>
                    <a:pt x="52" y="70"/>
                  </a:lnTo>
                  <a:lnTo>
                    <a:pt x="62" y="93"/>
                  </a:lnTo>
                  <a:lnTo>
                    <a:pt x="72" y="117"/>
                  </a:lnTo>
                  <a:lnTo>
                    <a:pt x="81" y="140"/>
                  </a:lnTo>
                  <a:lnTo>
                    <a:pt x="91" y="163"/>
                  </a:lnTo>
                  <a:lnTo>
                    <a:pt x="103" y="186"/>
                  </a:lnTo>
                  <a:lnTo>
                    <a:pt x="89" y="188"/>
                  </a:lnTo>
                  <a:lnTo>
                    <a:pt x="78" y="196"/>
                  </a:lnTo>
                  <a:lnTo>
                    <a:pt x="66" y="173"/>
                  </a:lnTo>
                  <a:lnTo>
                    <a:pt x="56" y="150"/>
                  </a:lnTo>
                  <a:lnTo>
                    <a:pt x="47" y="126"/>
                  </a:lnTo>
                  <a:lnTo>
                    <a:pt x="37" y="103"/>
                  </a:lnTo>
                  <a:lnTo>
                    <a:pt x="25" y="80"/>
                  </a:lnTo>
                  <a:lnTo>
                    <a:pt x="17" y="56"/>
                  </a:lnTo>
                  <a:lnTo>
                    <a:pt x="8" y="33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BF4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459" name="Freeform 174"/>
            <p:cNvSpPr>
              <a:spLocks/>
            </p:cNvSpPr>
            <p:nvPr/>
          </p:nvSpPr>
          <p:spPr bwMode="auto">
            <a:xfrm>
              <a:off x="3010" y="2730"/>
              <a:ext cx="52" cy="99"/>
            </a:xfrm>
            <a:custGeom>
              <a:avLst/>
              <a:gdLst>
                <a:gd name="T0" fmla="*/ 0 w 103"/>
                <a:gd name="T1" fmla="*/ 3 h 197"/>
                <a:gd name="T2" fmla="*/ 3 w 103"/>
                <a:gd name="T3" fmla="*/ 2 h 197"/>
                <a:gd name="T4" fmla="*/ 6 w 103"/>
                <a:gd name="T5" fmla="*/ 0 h 197"/>
                <a:gd name="T6" fmla="*/ 8 w 103"/>
                <a:gd name="T7" fmla="*/ 6 h 197"/>
                <a:gd name="T8" fmla="*/ 11 w 103"/>
                <a:gd name="T9" fmla="*/ 12 h 197"/>
                <a:gd name="T10" fmla="*/ 13 w 103"/>
                <a:gd name="T11" fmla="*/ 18 h 197"/>
                <a:gd name="T12" fmla="*/ 16 w 103"/>
                <a:gd name="T13" fmla="*/ 24 h 197"/>
                <a:gd name="T14" fmla="*/ 18 w 103"/>
                <a:gd name="T15" fmla="*/ 29 h 197"/>
                <a:gd name="T16" fmla="*/ 21 w 103"/>
                <a:gd name="T17" fmla="*/ 35 h 197"/>
                <a:gd name="T18" fmla="*/ 23 w 103"/>
                <a:gd name="T19" fmla="*/ 41 h 197"/>
                <a:gd name="T20" fmla="*/ 26 w 103"/>
                <a:gd name="T21" fmla="*/ 47 h 197"/>
                <a:gd name="T22" fmla="*/ 23 w 103"/>
                <a:gd name="T23" fmla="*/ 48 h 197"/>
                <a:gd name="T24" fmla="*/ 19 w 103"/>
                <a:gd name="T25" fmla="*/ 50 h 197"/>
                <a:gd name="T26" fmla="*/ 16 w 103"/>
                <a:gd name="T27" fmla="*/ 44 h 197"/>
                <a:gd name="T28" fmla="*/ 14 w 103"/>
                <a:gd name="T29" fmla="*/ 38 h 197"/>
                <a:gd name="T30" fmla="*/ 11 w 103"/>
                <a:gd name="T31" fmla="*/ 32 h 197"/>
                <a:gd name="T32" fmla="*/ 10 w 103"/>
                <a:gd name="T33" fmla="*/ 26 h 197"/>
                <a:gd name="T34" fmla="*/ 7 w 103"/>
                <a:gd name="T35" fmla="*/ 21 h 197"/>
                <a:gd name="T36" fmla="*/ 5 w 103"/>
                <a:gd name="T37" fmla="*/ 15 h 197"/>
                <a:gd name="T38" fmla="*/ 2 w 103"/>
                <a:gd name="T39" fmla="*/ 9 h 197"/>
                <a:gd name="T40" fmla="*/ 0 w 103"/>
                <a:gd name="T41" fmla="*/ 3 h 197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3"/>
                <a:gd name="T64" fmla="*/ 0 h 197"/>
                <a:gd name="T65" fmla="*/ 103 w 103"/>
                <a:gd name="T66" fmla="*/ 197 h 197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3" h="197">
                  <a:moveTo>
                    <a:pt x="0" y="11"/>
                  </a:moveTo>
                  <a:lnTo>
                    <a:pt x="11" y="5"/>
                  </a:lnTo>
                  <a:lnTo>
                    <a:pt x="23" y="0"/>
                  </a:lnTo>
                  <a:lnTo>
                    <a:pt x="31" y="23"/>
                  </a:lnTo>
                  <a:lnTo>
                    <a:pt x="42" y="46"/>
                  </a:lnTo>
                  <a:lnTo>
                    <a:pt x="50" y="69"/>
                  </a:lnTo>
                  <a:lnTo>
                    <a:pt x="62" y="93"/>
                  </a:lnTo>
                  <a:lnTo>
                    <a:pt x="72" y="116"/>
                  </a:lnTo>
                  <a:lnTo>
                    <a:pt x="81" y="139"/>
                  </a:lnTo>
                  <a:lnTo>
                    <a:pt x="91" y="162"/>
                  </a:lnTo>
                  <a:lnTo>
                    <a:pt x="103" y="186"/>
                  </a:lnTo>
                  <a:lnTo>
                    <a:pt x="89" y="190"/>
                  </a:lnTo>
                  <a:lnTo>
                    <a:pt x="75" y="197"/>
                  </a:lnTo>
                  <a:lnTo>
                    <a:pt x="64" y="174"/>
                  </a:lnTo>
                  <a:lnTo>
                    <a:pt x="54" y="151"/>
                  </a:lnTo>
                  <a:lnTo>
                    <a:pt x="44" y="127"/>
                  </a:lnTo>
                  <a:lnTo>
                    <a:pt x="37" y="104"/>
                  </a:lnTo>
                  <a:lnTo>
                    <a:pt x="25" y="81"/>
                  </a:lnTo>
                  <a:lnTo>
                    <a:pt x="17" y="58"/>
                  </a:lnTo>
                  <a:lnTo>
                    <a:pt x="8" y="34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rgbClr val="BF4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460" name="Freeform 175"/>
            <p:cNvSpPr>
              <a:spLocks/>
            </p:cNvSpPr>
            <p:nvPr/>
          </p:nvSpPr>
          <p:spPr bwMode="auto">
            <a:xfrm>
              <a:off x="3093" y="2695"/>
              <a:ext cx="52" cy="97"/>
            </a:xfrm>
            <a:custGeom>
              <a:avLst/>
              <a:gdLst>
                <a:gd name="T0" fmla="*/ 0 w 104"/>
                <a:gd name="T1" fmla="*/ 3 h 194"/>
                <a:gd name="T2" fmla="*/ 3 w 104"/>
                <a:gd name="T3" fmla="*/ 2 h 194"/>
                <a:gd name="T4" fmla="*/ 7 w 104"/>
                <a:gd name="T5" fmla="*/ 0 h 194"/>
                <a:gd name="T6" fmla="*/ 9 w 104"/>
                <a:gd name="T7" fmla="*/ 6 h 194"/>
                <a:gd name="T8" fmla="*/ 11 w 104"/>
                <a:gd name="T9" fmla="*/ 11 h 194"/>
                <a:gd name="T10" fmla="*/ 13 w 104"/>
                <a:gd name="T11" fmla="*/ 17 h 194"/>
                <a:gd name="T12" fmla="*/ 16 w 104"/>
                <a:gd name="T13" fmla="*/ 23 h 194"/>
                <a:gd name="T14" fmla="*/ 19 w 104"/>
                <a:gd name="T15" fmla="*/ 29 h 194"/>
                <a:gd name="T16" fmla="*/ 21 w 104"/>
                <a:gd name="T17" fmla="*/ 35 h 194"/>
                <a:gd name="T18" fmla="*/ 24 w 104"/>
                <a:gd name="T19" fmla="*/ 41 h 194"/>
                <a:gd name="T20" fmla="*/ 26 w 104"/>
                <a:gd name="T21" fmla="*/ 46 h 194"/>
                <a:gd name="T22" fmla="*/ 23 w 104"/>
                <a:gd name="T23" fmla="*/ 48 h 194"/>
                <a:gd name="T24" fmla="*/ 20 w 104"/>
                <a:gd name="T25" fmla="*/ 49 h 194"/>
                <a:gd name="T26" fmla="*/ 17 w 104"/>
                <a:gd name="T27" fmla="*/ 43 h 194"/>
                <a:gd name="T28" fmla="*/ 14 w 104"/>
                <a:gd name="T29" fmla="*/ 37 h 194"/>
                <a:gd name="T30" fmla="*/ 12 w 104"/>
                <a:gd name="T31" fmla="*/ 31 h 194"/>
                <a:gd name="T32" fmla="*/ 10 w 104"/>
                <a:gd name="T33" fmla="*/ 26 h 194"/>
                <a:gd name="T34" fmla="*/ 7 w 104"/>
                <a:gd name="T35" fmla="*/ 20 h 194"/>
                <a:gd name="T36" fmla="*/ 5 w 104"/>
                <a:gd name="T37" fmla="*/ 14 h 194"/>
                <a:gd name="T38" fmla="*/ 2 w 104"/>
                <a:gd name="T39" fmla="*/ 9 h 194"/>
                <a:gd name="T40" fmla="*/ 0 w 104"/>
                <a:gd name="T41" fmla="*/ 3 h 194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4"/>
                <a:gd name="T64" fmla="*/ 0 h 194"/>
                <a:gd name="T65" fmla="*/ 104 w 104"/>
                <a:gd name="T66" fmla="*/ 194 h 194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4" h="194">
                  <a:moveTo>
                    <a:pt x="0" y="11"/>
                  </a:moveTo>
                  <a:lnTo>
                    <a:pt x="11" y="6"/>
                  </a:lnTo>
                  <a:lnTo>
                    <a:pt x="27" y="0"/>
                  </a:lnTo>
                  <a:lnTo>
                    <a:pt x="35" y="21"/>
                  </a:lnTo>
                  <a:lnTo>
                    <a:pt x="44" y="44"/>
                  </a:lnTo>
                  <a:lnTo>
                    <a:pt x="52" y="68"/>
                  </a:lnTo>
                  <a:lnTo>
                    <a:pt x="64" y="91"/>
                  </a:lnTo>
                  <a:lnTo>
                    <a:pt x="73" y="114"/>
                  </a:lnTo>
                  <a:lnTo>
                    <a:pt x="83" y="137"/>
                  </a:lnTo>
                  <a:lnTo>
                    <a:pt x="93" y="161"/>
                  </a:lnTo>
                  <a:lnTo>
                    <a:pt x="104" y="184"/>
                  </a:lnTo>
                  <a:lnTo>
                    <a:pt x="89" y="190"/>
                  </a:lnTo>
                  <a:lnTo>
                    <a:pt x="77" y="194"/>
                  </a:lnTo>
                  <a:lnTo>
                    <a:pt x="66" y="170"/>
                  </a:lnTo>
                  <a:lnTo>
                    <a:pt x="56" y="147"/>
                  </a:lnTo>
                  <a:lnTo>
                    <a:pt x="46" y="124"/>
                  </a:lnTo>
                  <a:lnTo>
                    <a:pt x="38" y="102"/>
                  </a:lnTo>
                  <a:lnTo>
                    <a:pt x="27" y="79"/>
                  </a:lnTo>
                  <a:lnTo>
                    <a:pt x="19" y="56"/>
                  </a:lnTo>
                  <a:lnTo>
                    <a:pt x="7" y="33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rgbClr val="BF4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461" name="Freeform 176"/>
            <p:cNvSpPr>
              <a:spLocks/>
            </p:cNvSpPr>
            <p:nvPr/>
          </p:nvSpPr>
          <p:spPr bwMode="auto">
            <a:xfrm>
              <a:off x="3176" y="2660"/>
              <a:ext cx="52" cy="97"/>
            </a:xfrm>
            <a:custGeom>
              <a:avLst/>
              <a:gdLst>
                <a:gd name="T0" fmla="*/ 0 w 103"/>
                <a:gd name="T1" fmla="*/ 3 h 194"/>
                <a:gd name="T2" fmla="*/ 3 w 103"/>
                <a:gd name="T3" fmla="*/ 1 h 194"/>
                <a:gd name="T4" fmla="*/ 6 w 103"/>
                <a:gd name="T5" fmla="*/ 0 h 194"/>
                <a:gd name="T6" fmla="*/ 9 w 103"/>
                <a:gd name="T7" fmla="*/ 6 h 194"/>
                <a:gd name="T8" fmla="*/ 11 w 103"/>
                <a:gd name="T9" fmla="*/ 12 h 194"/>
                <a:gd name="T10" fmla="*/ 14 w 103"/>
                <a:gd name="T11" fmla="*/ 17 h 194"/>
                <a:gd name="T12" fmla="*/ 16 w 103"/>
                <a:gd name="T13" fmla="*/ 23 h 194"/>
                <a:gd name="T14" fmla="*/ 18 w 103"/>
                <a:gd name="T15" fmla="*/ 29 h 194"/>
                <a:gd name="T16" fmla="*/ 21 w 103"/>
                <a:gd name="T17" fmla="*/ 35 h 194"/>
                <a:gd name="T18" fmla="*/ 23 w 103"/>
                <a:gd name="T19" fmla="*/ 41 h 194"/>
                <a:gd name="T20" fmla="*/ 26 w 103"/>
                <a:gd name="T21" fmla="*/ 46 h 194"/>
                <a:gd name="T22" fmla="*/ 23 w 103"/>
                <a:gd name="T23" fmla="*/ 47 h 194"/>
                <a:gd name="T24" fmla="*/ 20 w 103"/>
                <a:gd name="T25" fmla="*/ 49 h 194"/>
                <a:gd name="T26" fmla="*/ 17 w 103"/>
                <a:gd name="T27" fmla="*/ 43 h 194"/>
                <a:gd name="T28" fmla="*/ 15 w 103"/>
                <a:gd name="T29" fmla="*/ 37 h 194"/>
                <a:gd name="T30" fmla="*/ 12 w 103"/>
                <a:gd name="T31" fmla="*/ 31 h 194"/>
                <a:gd name="T32" fmla="*/ 10 w 103"/>
                <a:gd name="T33" fmla="*/ 26 h 194"/>
                <a:gd name="T34" fmla="*/ 7 w 103"/>
                <a:gd name="T35" fmla="*/ 20 h 194"/>
                <a:gd name="T36" fmla="*/ 5 w 103"/>
                <a:gd name="T37" fmla="*/ 14 h 194"/>
                <a:gd name="T38" fmla="*/ 2 w 103"/>
                <a:gd name="T39" fmla="*/ 9 h 194"/>
                <a:gd name="T40" fmla="*/ 0 w 103"/>
                <a:gd name="T41" fmla="*/ 3 h 194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3"/>
                <a:gd name="T64" fmla="*/ 0 h 194"/>
                <a:gd name="T65" fmla="*/ 103 w 103"/>
                <a:gd name="T66" fmla="*/ 194 h 194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3" h="194">
                  <a:moveTo>
                    <a:pt x="0" y="12"/>
                  </a:moveTo>
                  <a:lnTo>
                    <a:pt x="12" y="4"/>
                  </a:lnTo>
                  <a:lnTo>
                    <a:pt x="24" y="0"/>
                  </a:lnTo>
                  <a:lnTo>
                    <a:pt x="33" y="21"/>
                  </a:lnTo>
                  <a:lnTo>
                    <a:pt x="43" y="45"/>
                  </a:lnTo>
                  <a:lnTo>
                    <a:pt x="53" y="68"/>
                  </a:lnTo>
                  <a:lnTo>
                    <a:pt x="63" y="91"/>
                  </a:lnTo>
                  <a:lnTo>
                    <a:pt x="72" y="114"/>
                  </a:lnTo>
                  <a:lnTo>
                    <a:pt x="82" y="138"/>
                  </a:lnTo>
                  <a:lnTo>
                    <a:pt x="92" y="161"/>
                  </a:lnTo>
                  <a:lnTo>
                    <a:pt x="103" y="184"/>
                  </a:lnTo>
                  <a:lnTo>
                    <a:pt x="90" y="188"/>
                  </a:lnTo>
                  <a:lnTo>
                    <a:pt x="78" y="194"/>
                  </a:lnTo>
                  <a:lnTo>
                    <a:pt x="66" y="171"/>
                  </a:lnTo>
                  <a:lnTo>
                    <a:pt x="57" y="147"/>
                  </a:lnTo>
                  <a:lnTo>
                    <a:pt x="47" y="124"/>
                  </a:lnTo>
                  <a:lnTo>
                    <a:pt x="37" y="101"/>
                  </a:lnTo>
                  <a:lnTo>
                    <a:pt x="26" y="77"/>
                  </a:lnTo>
                  <a:lnTo>
                    <a:pt x="18" y="54"/>
                  </a:lnTo>
                  <a:lnTo>
                    <a:pt x="8" y="33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BF4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462" name="Freeform 177"/>
            <p:cNvSpPr>
              <a:spLocks/>
            </p:cNvSpPr>
            <p:nvPr/>
          </p:nvSpPr>
          <p:spPr bwMode="auto">
            <a:xfrm>
              <a:off x="3259" y="2624"/>
              <a:ext cx="52" cy="98"/>
            </a:xfrm>
            <a:custGeom>
              <a:avLst/>
              <a:gdLst>
                <a:gd name="T0" fmla="*/ 0 w 105"/>
                <a:gd name="T1" fmla="*/ 3 h 196"/>
                <a:gd name="T2" fmla="*/ 3 w 105"/>
                <a:gd name="T3" fmla="*/ 1 h 196"/>
                <a:gd name="T4" fmla="*/ 6 w 105"/>
                <a:gd name="T5" fmla="*/ 0 h 196"/>
                <a:gd name="T6" fmla="*/ 8 w 105"/>
                <a:gd name="T7" fmla="*/ 6 h 196"/>
                <a:gd name="T8" fmla="*/ 11 w 105"/>
                <a:gd name="T9" fmla="*/ 12 h 196"/>
                <a:gd name="T10" fmla="*/ 13 w 105"/>
                <a:gd name="T11" fmla="*/ 18 h 196"/>
                <a:gd name="T12" fmla="*/ 16 w 105"/>
                <a:gd name="T13" fmla="*/ 24 h 196"/>
                <a:gd name="T14" fmla="*/ 18 w 105"/>
                <a:gd name="T15" fmla="*/ 30 h 196"/>
                <a:gd name="T16" fmla="*/ 21 w 105"/>
                <a:gd name="T17" fmla="*/ 35 h 196"/>
                <a:gd name="T18" fmla="*/ 23 w 105"/>
                <a:gd name="T19" fmla="*/ 41 h 196"/>
                <a:gd name="T20" fmla="*/ 26 w 105"/>
                <a:gd name="T21" fmla="*/ 47 h 196"/>
                <a:gd name="T22" fmla="*/ 22 w 105"/>
                <a:gd name="T23" fmla="*/ 48 h 196"/>
                <a:gd name="T24" fmla="*/ 19 w 105"/>
                <a:gd name="T25" fmla="*/ 49 h 196"/>
                <a:gd name="T26" fmla="*/ 16 w 105"/>
                <a:gd name="T27" fmla="*/ 44 h 196"/>
                <a:gd name="T28" fmla="*/ 14 w 105"/>
                <a:gd name="T29" fmla="*/ 38 h 196"/>
                <a:gd name="T30" fmla="*/ 11 w 105"/>
                <a:gd name="T31" fmla="*/ 32 h 196"/>
                <a:gd name="T32" fmla="*/ 9 w 105"/>
                <a:gd name="T33" fmla="*/ 26 h 196"/>
                <a:gd name="T34" fmla="*/ 6 w 105"/>
                <a:gd name="T35" fmla="*/ 20 h 196"/>
                <a:gd name="T36" fmla="*/ 5 w 105"/>
                <a:gd name="T37" fmla="*/ 14 h 196"/>
                <a:gd name="T38" fmla="*/ 2 w 105"/>
                <a:gd name="T39" fmla="*/ 9 h 196"/>
                <a:gd name="T40" fmla="*/ 0 w 105"/>
                <a:gd name="T41" fmla="*/ 3 h 19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5"/>
                <a:gd name="T64" fmla="*/ 0 h 196"/>
                <a:gd name="T65" fmla="*/ 105 w 105"/>
                <a:gd name="T66" fmla="*/ 196 h 19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5" h="196">
                  <a:moveTo>
                    <a:pt x="0" y="10"/>
                  </a:moveTo>
                  <a:lnTo>
                    <a:pt x="12" y="4"/>
                  </a:lnTo>
                  <a:lnTo>
                    <a:pt x="27" y="0"/>
                  </a:lnTo>
                  <a:lnTo>
                    <a:pt x="35" y="23"/>
                  </a:lnTo>
                  <a:lnTo>
                    <a:pt x="45" y="47"/>
                  </a:lnTo>
                  <a:lnTo>
                    <a:pt x="53" y="70"/>
                  </a:lnTo>
                  <a:lnTo>
                    <a:pt x="64" y="93"/>
                  </a:lnTo>
                  <a:lnTo>
                    <a:pt x="74" y="117"/>
                  </a:lnTo>
                  <a:lnTo>
                    <a:pt x="84" y="140"/>
                  </a:lnTo>
                  <a:lnTo>
                    <a:pt x="93" y="163"/>
                  </a:lnTo>
                  <a:lnTo>
                    <a:pt x="105" y="186"/>
                  </a:lnTo>
                  <a:lnTo>
                    <a:pt x="91" y="190"/>
                  </a:lnTo>
                  <a:lnTo>
                    <a:pt x="78" y="196"/>
                  </a:lnTo>
                  <a:lnTo>
                    <a:pt x="66" y="173"/>
                  </a:lnTo>
                  <a:lnTo>
                    <a:pt x="57" y="149"/>
                  </a:lnTo>
                  <a:lnTo>
                    <a:pt x="47" y="126"/>
                  </a:lnTo>
                  <a:lnTo>
                    <a:pt x="39" y="103"/>
                  </a:lnTo>
                  <a:lnTo>
                    <a:pt x="27" y="80"/>
                  </a:lnTo>
                  <a:lnTo>
                    <a:pt x="20" y="56"/>
                  </a:lnTo>
                  <a:lnTo>
                    <a:pt x="8" y="33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BF4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463" name="Freeform 178"/>
            <p:cNvSpPr>
              <a:spLocks/>
            </p:cNvSpPr>
            <p:nvPr/>
          </p:nvSpPr>
          <p:spPr bwMode="auto">
            <a:xfrm>
              <a:off x="3342" y="2588"/>
              <a:ext cx="51" cy="99"/>
            </a:xfrm>
            <a:custGeom>
              <a:avLst/>
              <a:gdLst>
                <a:gd name="T0" fmla="*/ 0 w 103"/>
                <a:gd name="T1" fmla="*/ 3 h 198"/>
                <a:gd name="T2" fmla="*/ 3 w 103"/>
                <a:gd name="T3" fmla="*/ 2 h 198"/>
                <a:gd name="T4" fmla="*/ 6 w 103"/>
                <a:gd name="T5" fmla="*/ 0 h 198"/>
                <a:gd name="T6" fmla="*/ 8 w 103"/>
                <a:gd name="T7" fmla="*/ 6 h 198"/>
                <a:gd name="T8" fmla="*/ 11 w 103"/>
                <a:gd name="T9" fmla="*/ 12 h 198"/>
                <a:gd name="T10" fmla="*/ 13 w 103"/>
                <a:gd name="T11" fmla="*/ 18 h 198"/>
                <a:gd name="T12" fmla="*/ 16 w 103"/>
                <a:gd name="T13" fmla="*/ 24 h 198"/>
                <a:gd name="T14" fmla="*/ 18 w 103"/>
                <a:gd name="T15" fmla="*/ 30 h 198"/>
                <a:gd name="T16" fmla="*/ 20 w 103"/>
                <a:gd name="T17" fmla="*/ 35 h 198"/>
                <a:gd name="T18" fmla="*/ 22 w 103"/>
                <a:gd name="T19" fmla="*/ 41 h 198"/>
                <a:gd name="T20" fmla="*/ 25 w 103"/>
                <a:gd name="T21" fmla="*/ 47 h 198"/>
                <a:gd name="T22" fmla="*/ 22 w 103"/>
                <a:gd name="T23" fmla="*/ 48 h 198"/>
                <a:gd name="T24" fmla="*/ 19 w 103"/>
                <a:gd name="T25" fmla="*/ 50 h 198"/>
                <a:gd name="T26" fmla="*/ 16 w 103"/>
                <a:gd name="T27" fmla="*/ 44 h 198"/>
                <a:gd name="T28" fmla="*/ 14 w 103"/>
                <a:gd name="T29" fmla="*/ 38 h 198"/>
                <a:gd name="T30" fmla="*/ 11 w 103"/>
                <a:gd name="T31" fmla="*/ 32 h 198"/>
                <a:gd name="T32" fmla="*/ 9 w 103"/>
                <a:gd name="T33" fmla="*/ 27 h 198"/>
                <a:gd name="T34" fmla="*/ 6 w 103"/>
                <a:gd name="T35" fmla="*/ 21 h 198"/>
                <a:gd name="T36" fmla="*/ 4 w 103"/>
                <a:gd name="T37" fmla="*/ 15 h 198"/>
                <a:gd name="T38" fmla="*/ 2 w 103"/>
                <a:gd name="T39" fmla="*/ 9 h 198"/>
                <a:gd name="T40" fmla="*/ 0 w 103"/>
                <a:gd name="T41" fmla="*/ 3 h 19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3"/>
                <a:gd name="T64" fmla="*/ 0 h 198"/>
                <a:gd name="T65" fmla="*/ 103 w 103"/>
                <a:gd name="T66" fmla="*/ 198 h 19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3" h="198">
                  <a:moveTo>
                    <a:pt x="0" y="12"/>
                  </a:moveTo>
                  <a:lnTo>
                    <a:pt x="12" y="6"/>
                  </a:lnTo>
                  <a:lnTo>
                    <a:pt x="27" y="0"/>
                  </a:lnTo>
                  <a:lnTo>
                    <a:pt x="35" y="24"/>
                  </a:lnTo>
                  <a:lnTo>
                    <a:pt x="45" y="47"/>
                  </a:lnTo>
                  <a:lnTo>
                    <a:pt x="52" y="70"/>
                  </a:lnTo>
                  <a:lnTo>
                    <a:pt x="64" y="94"/>
                  </a:lnTo>
                  <a:lnTo>
                    <a:pt x="72" y="117"/>
                  </a:lnTo>
                  <a:lnTo>
                    <a:pt x="82" y="140"/>
                  </a:lnTo>
                  <a:lnTo>
                    <a:pt x="91" y="163"/>
                  </a:lnTo>
                  <a:lnTo>
                    <a:pt x="103" y="187"/>
                  </a:lnTo>
                  <a:lnTo>
                    <a:pt x="89" y="190"/>
                  </a:lnTo>
                  <a:lnTo>
                    <a:pt x="78" y="198"/>
                  </a:lnTo>
                  <a:lnTo>
                    <a:pt x="66" y="175"/>
                  </a:lnTo>
                  <a:lnTo>
                    <a:pt x="56" y="152"/>
                  </a:lnTo>
                  <a:lnTo>
                    <a:pt x="47" y="128"/>
                  </a:lnTo>
                  <a:lnTo>
                    <a:pt x="39" y="105"/>
                  </a:lnTo>
                  <a:lnTo>
                    <a:pt x="27" y="82"/>
                  </a:lnTo>
                  <a:lnTo>
                    <a:pt x="19" y="59"/>
                  </a:lnTo>
                  <a:lnTo>
                    <a:pt x="8" y="35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BF4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464" name="Freeform 179"/>
            <p:cNvSpPr>
              <a:spLocks/>
            </p:cNvSpPr>
            <p:nvPr/>
          </p:nvSpPr>
          <p:spPr bwMode="auto">
            <a:xfrm>
              <a:off x="3424" y="2553"/>
              <a:ext cx="53" cy="99"/>
            </a:xfrm>
            <a:custGeom>
              <a:avLst/>
              <a:gdLst>
                <a:gd name="T0" fmla="*/ 0 w 105"/>
                <a:gd name="T1" fmla="*/ 3 h 197"/>
                <a:gd name="T2" fmla="*/ 4 w 105"/>
                <a:gd name="T3" fmla="*/ 2 h 197"/>
                <a:gd name="T4" fmla="*/ 7 w 105"/>
                <a:gd name="T5" fmla="*/ 0 h 197"/>
                <a:gd name="T6" fmla="*/ 9 w 105"/>
                <a:gd name="T7" fmla="*/ 6 h 197"/>
                <a:gd name="T8" fmla="*/ 12 w 105"/>
                <a:gd name="T9" fmla="*/ 12 h 197"/>
                <a:gd name="T10" fmla="*/ 14 w 105"/>
                <a:gd name="T11" fmla="*/ 18 h 197"/>
                <a:gd name="T12" fmla="*/ 17 w 105"/>
                <a:gd name="T13" fmla="*/ 24 h 197"/>
                <a:gd name="T14" fmla="*/ 19 w 105"/>
                <a:gd name="T15" fmla="*/ 29 h 197"/>
                <a:gd name="T16" fmla="*/ 21 w 105"/>
                <a:gd name="T17" fmla="*/ 35 h 197"/>
                <a:gd name="T18" fmla="*/ 24 w 105"/>
                <a:gd name="T19" fmla="*/ 41 h 197"/>
                <a:gd name="T20" fmla="*/ 27 w 105"/>
                <a:gd name="T21" fmla="*/ 47 h 197"/>
                <a:gd name="T22" fmla="*/ 23 w 105"/>
                <a:gd name="T23" fmla="*/ 48 h 197"/>
                <a:gd name="T24" fmla="*/ 20 w 105"/>
                <a:gd name="T25" fmla="*/ 50 h 197"/>
                <a:gd name="T26" fmla="*/ 17 w 105"/>
                <a:gd name="T27" fmla="*/ 44 h 197"/>
                <a:gd name="T28" fmla="*/ 15 w 105"/>
                <a:gd name="T29" fmla="*/ 38 h 197"/>
                <a:gd name="T30" fmla="*/ 12 w 105"/>
                <a:gd name="T31" fmla="*/ 32 h 197"/>
                <a:gd name="T32" fmla="*/ 10 w 105"/>
                <a:gd name="T33" fmla="*/ 26 h 197"/>
                <a:gd name="T34" fmla="*/ 8 w 105"/>
                <a:gd name="T35" fmla="*/ 21 h 197"/>
                <a:gd name="T36" fmla="*/ 5 w 105"/>
                <a:gd name="T37" fmla="*/ 15 h 197"/>
                <a:gd name="T38" fmla="*/ 3 w 105"/>
                <a:gd name="T39" fmla="*/ 9 h 197"/>
                <a:gd name="T40" fmla="*/ 0 w 105"/>
                <a:gd name="T41" fmla="*/ 3 h 197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5"/>
                <a:gd name="T64" fmla="*/ 0 h 197"/>
                <a:gd name="T65" fmla="*/ 105 w 105"/>
                <a:gd name="T66" fmla="*/ 197 h 197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5" h="197">
                  <a:moveTo>
                    <a:pt x="0" y="11"/>
                  </a:moveTo>
                  <a:lnTo>
                    <a:pt x="14" y="6"/>
                  </a:lnTo>
                  <a:lnTo>
                    <a:pt x="27" y="0"/>
                  </a:lnTo>
                  <a:lnTo>
                    <a:pt x="35" y="23"/>
                  </a:lnTo>
                  <a:lnTo>
                    <a:pt x="46" y="46"/>
                  </a:lnTo>
                  <a:lnTo>
                    <a:pt x="54" y="69"/>
                  </a:lnTo>
                  <a:lnTo>
                    <a:pt x="66" y="93"/>
                  </a:lnTo>
                  <a:lnTo>
                    <a:pt x="74" y="116"/>
                  </a:lnTo>
                  <a:lnTo>
                    <a:pt x="83" y="139"/>
                  </a:lnTo>
                  <a:lnTo>
                    <a:pt x="93" y="163"/>
                  </a:lnTo>
                  <a:lnTo>
                    <a:pt x="105" y="186"/>
                  </a:lnTo>
                  <a:lnTo>
                    <a:pt x="91" y="190"/>
                  </a:lnTo>
                  <a:lnTo>
                    <a:pt x="78" y="197"/>
                  </a:lnTo>
                  <a:lnTo>
                    <a:pt x="68" y="174"/>
                  </a:lnTo>
                  <a:lnTo>
                    <a:pt x="58" y="151"/>
                  </a:lnTo>
                  <a:lnTo>
                    <a:pt x="48" y="128"/>
                  </a:lnTo>
                  <a:lnTo>
                    <a:pt x="39" y="104"/>
                  </a:lnTo>
                  <a:lnTo>
                    <a:pt x="29" y="81"/>
                  </a:lnTo>
                  <a:lnTo>
                    <a:pt x="19" y="58"/>
                  </a:lnTo>
                  <a:lnTo>
                    <a:pt x="10" y="35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rgbClr val="BF4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465" name="Freeform 180"/>
            <p:cNvSpPr>
              <a:spLocks/>
            </p:cNvSpPr>
            <p:nvPr/>
          </p:nvSpPr>
          <p:spPr bwMode="auto">
            <a:xfrm>
              <a:off x="3508" y="2518"/>
              <a:ext cx="52" cy="97"/>
            </a:xfrm>
            <a:custGeom>
              <a:avLst/>
              <a:gdLst>
                <a:gd name="T0" fmla="*/ 0 w 104"/>
                <a:gd name="T1" fmla="*/ 3 h 194"/>
                <a:gd name="T2" fmla="*/ 3 w 104"/>
                <a:gd name="T3" fmla="*/ 1 h 194"/>
                <a:gd name="T4" fmla="*/ 7 w 104"/>
                <a:gd name="T5" fmla="*/ 0 h 194"/>
                <a:gd name="T6" fmla="*/ 9 w 104"/>
                <a:gd name="T7" fmla="*/ 6 h 194"/>
                <a:gd name="T8" fmla="*/ 11 w 104"/>
                <a:gd name="T9" fmla="*/ 11 h 194"/>
                <a:gd name="T10" fmla="*/ 13 w 104"/>
                <a:gd name="T11" fmla="*/ 17 h 194"/>
                <a:gd name="T12" fmla="*/ 16 w 104"/>
                <a:gd name="T13" fmla="*/ 23 h 194"/>
                <a:gd name="T14" fmla="*/ 19 w 104"/>
                <a:gd name="T15" fmla="*/ 29 h 194"/>
                <a:gd name="T16" fmla="*/ 21 w 104"/>
                <a:gd name="T17" fmla="*/ 35 h 194"/>
                <a:gd name="T18" fmla="*/ 24 w 104"/>
                <a:gd name="T19" fmla="*/ 41 h 194"/>
                <a:gd name="T20" fmla="*/ 26 w 104"/>
                <a:gd name="T21" fmla="*/ 46 h 194"/>
                <a:gd name="T22" fmla="*/ 23 w 104"/>
                <a:gd name="T23" fmla="*/ 47 h 194"/>
                <a:gd name="T24" fmla="*/ 20 w 104"/>
                <a:gd name="T25" fmla="*/ 49 h 194"/>
                <a:gd name="T26" fmla="*/ 17 w 104"/>
                <a:gd name="T27" fmla="*/ 43 h 194"/>
                <a:gd name="T28" fmla="*/ 14 w 104"/>
                <a:gd name="T29" fmla="*/ 37 h 194"/>
                <a:gd name="T30" fmla="*/ 12 w 104"/>
                <a:gd name="T31" fmla="*/ 31 h 194"/>
                <a:gd name="T32" fmla="*/ 10 w 104"/>
                <a:gd name="T33" fmla="*/ 26 h 194"/>
                <a:gd name="T34" fmla="*/ 7 w 104"/>
                <a:gd name="T35" fmla="*/ 20 h 194"/>
                <a:gd name="T36" fmla="*/ 5 w 104"/>
                <a:gd name="T37" fmla="*/ 14 h 194"/>
                <a:gd name="T38" fmla="*/ 2 w 104"/>
                <a:gd name="T39" fmla="*/ 9 h 194"/>
                <a:gd name="T40" fmla="*/ 0 w 104"/>
                <a:gd name="T41" fmla="*/ 3 h 194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4"/>
                <a:gd name="T64" fmla="*/ 0 h 194"/>
                <a:gd name="T65" fmla="*/ 104 w 104"/>
                <a:gd name="T66" fmla="*/ 194 h 194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4" h="194">
                  <a:moveTo>
                    <a:pt x="0" y="12"/>
                  </a:moveTo>
                  <a:lnTo>
                    <a:pt x="11" y="4"/>
                  </a:lnTo>
                  <a:lnTo>
                    <a:pt x="27" y="0"/>
                  </a:lnTo>
                  <a:lnTo>
                    <a:pt x="35" y="21"/>
                  </a:lnTo>
                  <a:lnTo>
                    <a:pt x="44" y="44"/>
                  </a:lnTo>
                  <a:lnTo>
                    <a:pt x="52" y="68"/>
                  </a:lnTo>
                  <a:lnTo>
                    <a:pt x="64" y="91"/>
                  </a:lnTo>
                  <a:lnTo>
                    <a:pt x="73" y="114"/>
                  </a:lnTo>
                  <a:lnTo>
                    <a:pt x="83" y="138"/>
                  </a:lnTo>
                  <a:lnTo>
                    <a:pt x="93" y="161"/>
                  </a:lnTo>
                  <a:lnTo>
                    <a:pt x="104" y="184"/>
                  </a:lnTo>
                  <a:lnTo>
                    <a:pt x="91" y="188"/>
                  </a:lnTo>
                  <a:lnTo>
                    <a:pt x="77" y="194"/>
                  </a:lnTo>
                  <a:lnTo>
                    <a:pt x="66" y="170"/>
                  </a:lnTo>
                  <a:lnTo>
                    <a:pt x="56" y="147"/>
                  </a:lnTo>
                  <a:lnTo>
                    <a:pt x="46" y="124"/>
                  </a:lnTo>
                  <a:lnTo>
                    <a:pt x="39" y="103"/>
                  </a:lnTo>
                  <a:lnTo>
                    <a:pt x="27" y="79"/>
                  </a:lnTo>
                  <a:lnTo>
                    <a:pt x="19" y="56"/>
                  </a:lnTo>
                  <a:lnTo>
                    <a:pt x="7" y="33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BF4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466" name="Freeform 181"/>
            <p:cNvSpPr>
              <a:spLocks/>
            </p:cNvSpPr>
            <p:nvPr/>
          </p:nvSpPr>
          <p:spPr bwMode="auto">
            <a:xfrm>
              <a:off x="3591" y="2484"/>
              <a:ext cx="52" cy="96"/>
            </a:xfrm>
            <a:custGeom>
              <a:avLst/>
              <a:gdLst>
                <a:gd name="T0" fmla="*/ 0 w 102"/>
                <a:gd name="T1" fmla="*/ 2 h 194"/>
                <a:gd name="T2" fmla="*/ 3 w 102"/>
                <a:gd name="T3" fmla="*/ 1 h 194"/>
                <a:gd name="T4" fmla="*/ 7 w 102"/>
                <a:gd name="T5" fmla="*/ 0 h 194"/>
                <a:gd name="T6" fmla="*/ 9 w 102"/>
                <a:gd name="T7" fmla="*/ 5 h 194"/>
                <a:gd name="T8" fmla="*/ 11 w 102"/>
                <a:gd name="T9" fmla="*/ 11 h 194"/>
                <a:gd name="T10" fmla="*/ 14 w 102"/>
                <a:gd name="T11" fmla="*/ 17 h 194"/>
                <a:gd name="T12" fmla="*/ 16 w 102"/>
                <a:gd name="T13" fmla="*/ 22 h 194"/>
                <a:gd name="T14" fmla="*/ 19 w 102"/>
                <a:gd name="T15" fmla="*/ 28 h 194"/>
                <a:gd name="T16" fmla="*/ 21 w 102"/>
                <a:gd name="T17" fmla="*/ 33 h 194"/>
                <a:gd name="T18" fmla="*/ 24 w 102"/>
                <a:gd name="T19" fmla="*/ 39 h 194"/>
                <a:gd name="T20" fmla="*/ 27 w 102"/>
                <a:gd name="T21" fmla="*/ 45 h 194"/>
                <a:gd name="T22" fmla="*/ 23 w 102"/>
                <a:gd name="T23" fmla="*/ 46 h 194"/>
                <a:gd name="T24" fmla="*/ 20 w 102"/>
                <a:gd name="T25" fmla="*/ 48 h 194"/>
                <a:gd name="T26" fmla="*/ 17 w 102"/>
                <a:gd name="T27" fmla="*/ 42 h 194"/>
                <a:gd name="T28" fmla="*/ 15 w 102"/>
                <a:gd name="T29" fmla="*/ 36 h 194"/>
                <a:gd name="T30" fmla="*/ 12 w 102"/>
                <a:gd name="T31" fmla="*/ 30 h 194"/>
                <a:gd name="T32" fmla="*/ 10 w 102"/>
                <a:gd name="T33" fmla="*/ 25 h 194"/>
                <a:gd name="T34" fmla="*/ 7 w 102"/>
                <a:gd name="T35" fmla="*/ 19 h 194"/>
                <a:gd name="T36" fmla="*/ 5 w 102"/>
                <a:gd name="T37" fmla="*/ 13 h 194"/>
                <a:gd name="T38" fmla="*/ 2 w 102"/>
                <a:gd name="T39" fmla="*/ 7 h 194"/>
                <a:gd name="T40" fmla="*/ 0 w 102"/>
                <a:gd name="T41" fmla="*/ 2 h 194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2"/>
                <a:gd name="T64" fmla="*/ 0 h 194"/>
                <a:gd name="T65" fmla="*/ 102 w 102"/>
                <a:gd name="T66" fmla="*/ 194 h 194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2" h="194">
                  <a:moveTo>
                    <a:pt x="0" y="10"/>
                  </a:moveTo>
                  <a:lnTo>
                    <a:pt x="11" y="4"/>
                  </a:lnTo>
                  <a:lnTo>
                    <a:pt x="25" y="0"/>
                  </a:lnTo>
                  <a:lnTo>
                    <a:pt x="34" y="21"/>
                  </a:lnTo>
                  <a:lnTo>
                    <a:pt x="44" y="45"/>
                  </a:lnTo>
                  <a:lnTo>
                    <a:pt x="54" y="68"/>
                  </a:lnTo>
                  <a:lnTo>
                    <a:pt x="63" y="91"/>
                  </a:lnTo>
                  <a:lnTo>
                    <a:pt x="73" y="113"/>
                  </a:lnTo>
                  <a:lnTo>
                    <a:pt x="83" y="136"/>
                  </a:lnTo>
                  <a:lnTo>
                    <a:pt x="93" y="159"/>
                  </a:lnTo>
                  <a:lnTo>
                    <a:pt x="102" y="182"/>
                  </a:lnTo>
                  <a:lnTo>
                    <a:pt x="91" y="188"/>
                  </a:lnTo>
                  <a:lnTo>
                    <a:pt x="79" y="194"/>
                  </a:lnTo>
                  <a:lnTo>
                    <a:pt x="67" y="171"/>
                  </a:lnTo>
                  <a:lnTo>
                    <a:pt x="58" y="147"/>
                  </a:lnTo>
                  <a:lnTo>
                    <a:pt x="48" y="124"/>
                  </a:lnTo>
                  <a:lnTo>
                    <a:pt x="38" y="101"/>
                  </a:lnTo>
                  <a:lnTo>
                    <a:pt x="27" y="78"/>
                  </a:lnTo>
                  <a:lnTo>
                    <a:pt x="17" y="54"/>
                  </a:lnTo>
                  <a:lnTo>
                    <a:pt x="7" y="31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BF4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467" name="Freeform 182"/>
            <p:cNvSpPr>
              <a:spLocks/>
            </p:cNvSpPr>
            <p:nvPr/>
          </p:nvSpPr>
          <p:spPr bwMode="auto">
            <a:xfrm>
              <a:off x="3674" y="2447"/>
              <a:ext cx="52" cy="99"/>
            </a:xfrm>
            <a:custGeom>
              <a:avLst/>
              <a:gdLst>
                <a:gd name="T0" fmla="*/ 0 w 105"/>
                <a:gd name="T1" fmla="*/ 3 h 198"/>
                <a:gd name="T2" fmla="*/ 3 w 105"/>
                <a:gd name="T3" fmla="*/ 2 h 198"/>
                <a:gd name="T4" fmla="*/ 6 w 105"/>
                <a:gd name="T5" fmla="*/ 0 h 198"/>
                <a:gd name="T6" fmla="*/ 8 w 105"/>
                <a:gd name="T7" fmla="*/ 6 h 198"/>
                <a:gd name="T8" fmla="*/ 11 w 105"/>
                <a:gd name="T9" fmla="*/ 12 h 198"/>
                <a:gd name="T10" fmla="*/ 13 w 105"/>
                <a:gd name="T11" fmla="*/ 18 h 198"/>
                <a:gd name="T12" fmla="*/ 16 w 105"/>
                <a:gd name="T13" fmla="*/ 24 h 198"/>
                <a:gd name="T14" fmla="*/ 18 w 105"/>
                <a:gd name="T15" fmla="*/ 30 h 198"/>
                <a:gd name="T16" fmla="*/ 21 w 105"/>
                <a:gd name="T17" fmla="*/ 35 h 198"/>
                <a:gd name="T18" fmla="*/ 23 w 105"/>
                <a:gd name="T19" fmla="*/ 41 h 198"/>
                <a:gd name="T20" fmla="*/ 26 w 105"/>
                <a:gd name="T21" fmla="*/ 47 h 198"/>
                <a:gd name="T22" fmla="*/ 22 w 105"/>
                <a:gd name="T23" fmla="*/ 48 h 198"/>
                <a:gd name="T24" fmla="*/ 19 w 105"/>
                <a:gd name="T25" fmla="*/ 50 h 198"/>
                <a:gd name="T26" fmla="*/ 17 w 105"/>
                <a:gd name="T27" fmla="*/ 44 h 198"/>
                <a:gd name="T28" fmla="*/ 14 w 105"/>
                <a:gd name="T29" fmla="*/ 38 h 198"/>
                <a:gd name="T30" fmla="*/ 12 w 105"/>
                <a:gd name="T31" fmla="*/ 32 h 198"/>
                <a:gd name="T32" fmla="*/ 9 w 105"/>
                <a:gd name="T33" fmla="*/ 27 h 198"/>
                <a:gd name="T34" fmla="*/ 7 w 105"/>
                <a:gd name="T35" fmla="*/ 21 h 198"/>
                <a:gd name="T36" fmla="*/ 5 w 105"/>
                <a:gd name="T37" fmla="*/ 15 h 198"/>
                <a:gd name="T38" fmla="*/ 2 w 105"/>
                <a:gd name="T39" fmla="*/ 9 h 198"/>
                <a:gd name="T40" fmla="*/ 0 w 105"/>
                <a:gd name="T41" fmla="*/ 3 h 19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5"/>
                <a:gd name="T64" fmla="*/ 0 h 198"/>
                <a:gd name="T65" fmla="*/ 105 w 105"/>
                <a:gd name="T66" fmla="*/ 198 h 19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5" h="198">
                  <a:moveTo>
                    <a:pt x="0" y="12"/>
                  </a:moveTo>
                  <a:lnTo>
                    <a:pt x="14" y="6"/>
                  </a:lnTo>
                  <a:lnTo>
                    <a:pt x="27" y="0"/>
                  </a:lnTo>
                  <a:lnTo>
                    <a:pt x="35" y="24"/>
                  </a:lnTo>
                  <a:lnTo>
                    <a:pt x="47" y="47"/>
                  </a:lnTo>
                  <a:lnTo>
                    <a:pt x="55" y="70"/>
                  </a:lnTo>
                  <a:lnTo>
                    <a:pt x="66" y="93"/>
                  </a:lnTo>
                  <a:lnTo>
                    <a:pt x="74" y="117"/>
                  </a:lnTo>
                  <a:lnTo>
                    <a:pt x="84" y="140"/>
                  </a:lnTo>
                  <a:lnTo>
                    <a:pt x="93" y="163"/>
                  </a:lnTo>
                  <a:lnTo>
                    <a:pt x="105" y="187"/>
                  </a:lnTo>
                  <a:lnTo>
                    <a:pt x="91" y="192"/>
                  </a:lnTo>
                  <a:lnTo>
                    <a:pt x="78" y="198"/>
                  </a:lnTo>
                  <a:lnTo>
                    <a:pt x="68" y="175"/>
                  </a:lnTo>
                  <a:lnTo>
                    <a:pt x="59" y="152"/>
                  </a:lnTo>
                  <a:lnTo>
                    <a:pt x="49" y="128"/>
                  </a:lnTo>
                  <a:lnTo>
                    <a:pt x="39" y="105"/>
                  </a:lnTo>
                  <a:lnTo>
                    <a:pt x="29" y="82"/>
                  </a:lnTo>
                  <a:lnTo>
                    <a:pt x="20" y="59"/>
                  </a:lnTo>
                  <a:lnTo>
                    <a:pt x="10" y="35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BF4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468" name="Freeform 183"/>
            <p:cNvSpPr>
              <a:spLocks/>
            </p:cNvSpPr>
            <p:nvPr/>
          </p:nvSpPr>
          <p:spPr bwMode="auto">
            <a:xfrm>
              <a:off x="3757" y="2412"/>
              <a:ext cx="51" cy="99"/>
            </a:xfrm>
            <a:custGeom>
              <a:avLst/>
              <a:gdLst>
                <a:gd name="T0" fmla="*/ 0 w 103"/>
                <a:gd name="T1" fmla="*/ 3 h 197"/>
                <a:gd name="T2" fmla="*/ 3 w 103"/>
                <a:gd name="T3" fmla="*/ 2 h 197"/>
                <a:gd name="T4" fmla="*/ 6 w 103"/>
                <a:gd name="T5" fmla="*/ 0 h 197"/>
                <a:gd name="T6" fmla="*/ 8 w 103"/>
                <a:gd name="T7" fmla="*/ 6 h 197"/>
                <a:gd name="T8" fmla="*/ 11 w 103"/>
                <a:gd name="T9" fmla="*/ 12 h 197"/>
                <a:gd name="T10" fmla="*/ 13 w 103"/>
                <a:gd name="T11" fmla="*/ 18 h 197"/>
                <a:gd name="T12" fmla="*/ 16 w 103"/>
                <a:gd name="T13" fmla="*/ 24 h 197"/>
                <a:gd name="T14" fmla="*/ 18 w 103"/>
                <a:gd name="T15" fmla="*/ 29 h 197"/>
                <a:gd name="T16" fmla="*/ 21 w 103"/>
                <a:gd name="T17" fmla="*/ 35 h 197"/>
                <a:gd name="T18" fmla="*/ 23 w 103"/>
                <a:gd name="T19" fmla="*/ 41 h 197"/>
                <a:gd name="T20" fmla="*/ 25 w 103"/>
                <a:gd name="T21" fmla="*/ 47 h 197"/>
                <a:gd name="T22" fmla="*/ 22 w 103"/>
                <a:gd name="T23" fmla="*/ 48 h 197"/>
                <a:gd name="T24" fmla="*/ 20 w 103"/>
                <a:gd name="T25" fmla="*/ 50 h 197"/>
                <a:gd name="T26" fmla="*/ 17 w 103"/>
                <a:gd name="T27" fmla="*/ 44 h 197"/>
                <a:gd name="T28" fmla="*/ 14 w 103"/>
                <a:gd name="T29" fmla="*/ 38 h 197"/>
                <a:gd name="T30" fmla="*/ 12 w 103"/>
                <a:gd name="T31" fmla="*/ 32 h 197"/>
                <a:gd name="T32" fmla="*/ 9 w 103"/>
                <a:gd name="T33" fmla="*/ 26 h 197"/>
                <a:gd name="T34" fmla="*/ 6 w 103"/>
                <a:gd name="T35" fmla="*/ 21 h 197"/>
                <a:gd name="T36" fmla="*/ 4 w 103"/>
                <a:gd name="T37" fmla="*/ 15 h 197"/>
                <a:gd name="T38" fmla="*/ 2 w 103"/>
                <a:gd name="T39" fmla="*/ 9 h 197"/>
                <a:gd name="T40" fmla="*/ 0 w 103"/>
                <a:gd name="T41" fmla="*/ 3 h 197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3"/>
                <a:gd name="T64" fmla="*/ 0 h 197"/>
                <a:gd name="T65" fmla="*/ 103 w 103"/>
                <a:gd name="T66" fmla="*/ 197 h 197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3" h="197">
                  <a:moveTo>
                    <a:pt x="0" y="11"/>
                  </a:moveTo>
                  <a:lnTo>
                    <a:pt x="12" y="5"/>
                  </a:lnTo>
                  <a:lnTo>
                    <a:pt x="25" y="0"/>
                  </a:lnTo>
                  <a:lnTo>
                    <a:pt x="35" y="23"/>
                  </a:lnTo>
                  <a:lnTo>
                    <a:pt x="45" y="46"/>
                  </a:lnTo>
                  <a:lnTo>
                    <a:pt x="54" y="69"/>
                  </a:lnTo>
                  <a:lnTo>
                    <a:pt x="64" y="93"/>
                  </a:lnTo>
                  <a:lnTo>
                    <a:pt x="74" y="116"/>
                  </a:lnTo>
                  <a:lnTo>
                    <a:pt x="84" y="139"/>
                  </a:lnTo>
                  <a:lnTo>
                    <a:pt x="93" y="162"/>
                  </a:lnTo>
                  <a:lnTo>
                    <a:pt x="103" y="186"/>
                  </a:lnTo>
                  <a:lnTo>
                    <a:pt x="91" y="190"/>
                  </a:lnTo>
                  <a:lnTo>
                    <a:pt x="80" y="197"/>
                  </a:lnTo>
                  <a:lnTo>
                    <a:pt x="68" y="174"/>
                  </a:lnTo>
                  <a:lnTo>
                    <a:pt x="58" y="151"/>
                  </a:lnTo>
                  <a:lnTo>
                    <a:pt x="49" y="128"/>
                  </a:lnTo>
                  <a:lnTo>
                    <a:pt x="39" y="104"/>
                  </a:lnTo>
                  <a:lnTo>
                    <a:pt x="27" y="81"/>
                  </a:lnTo>
                  <a:lnTo>
                    <a:pt x="18" y="58"/>
                  </a:lnTo>
                  <a:lnTo>
                    <a:pt x="8" y="35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rgbClr val="BF4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469" name="Freeform 184"/>
            <p:cNvSpPr>
              <a:spLocks/>
            </p:cNvSpPr>
            <p:nvPr/>
          </p:nvSpPr>
          <p:spPr bwMode="auto">
            <a:xfrm>
              <a:off x="3841" y="2377"/>
              <a:ext cx="51" cy="99"/>
            </a:xfrm>
            <a:custGeom>
              <a:avLst/>
              <a:gdLst>
                <a:gd name="T0" fmla="*/ 0 w 101"/>
                <a:gd name="T1" fmla="*/ 3 h 198"/>
                <a:gd name="T2" fmla="*/ 6 w 101"/>
                <a:gd name="T3" fmla="*/ 0 h 198"/>
                <a:gd name="T4" fmla="*/ 26 w 101"/>
                <a:gd name="T5" fmla="*/ 47 h 198"/>
                <a:gd name="T6" fmla="*/ 19 w 101"/>
                <a:gd name="T7" fmla="*/ 50 h 198"/>
                <a:gd name="T8" fmla="*/ 0 w 101"/>
                <a:gd name="T9" fmla="*/ 3 h 19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1"/>
                <a:gd name="T16" fmla="*/ 0 h 198"/>
                <a:gd name="T17" fmla="*/ 101 w 101"/>
                <a:gd name="T18" fmla="*/ 198 h 19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1" h="198">
                  <a:moveTo>
                    <a:pt x="0" y="11"/>
                  </a:moveTo>
                  <a:lnTo>
                    <a:pt x="23" y="0"/>
                  </a:lnTo>
                  <a:lnTo>
                    <a:pt x="101" y="186"/>
                  </a:lnTo>
                  <a:lnTo>
                    <a:pt x="74" y="198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rgbClr val="BF4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470" name="Freeform 185"/>
            <p:cNvSpPr>
              <a:spLocks noEditPoints="1"/>
            </p:cNvSpPr>
            <p:nvPr/>
          </p:nvSpPr>
          <p:spPr bwMode="auto">
            <a:xfrm>
              <a:off x="1711" y="3401"/>
              <a:ext cx="66" cy="89"/>
            </a:xfrm>
            <a:custGeom>
              <a:avLst/>
              <a:gdLst>
                <a:gd name="T0" fmla="*/ 10 w 132"/>
                <a:gd name="T1" fmla="*/ 4 h 178"/>
                <a:gd name="T2" fmla="*/ 15 w 132"/>
                <a:gd name="T3" fmla="*/ 6 h 178"/>
                <a:gd name="T4" fmla="*/ 21 w 132"/>
                <a:gd name="T5" fmla="*/ 10 h 178"/>
                <a:gd name="T6" fmla="*/ 26 w 132"/>
                <a:gd name="T7" fmla="*/ 16 h 178"/>
                <a:gd name="T8" fmla="*/ 30 w 132"/>
                <a:gd name="T9" fmla="*/ 23 h 178"/>
                <a:gd name="T10" fmla="*/ 30 w 132"/>
                <a:gd name="T11" fmla="*/ 25 h 178"/>
                <a:gd name="T12" fmla="*/ 30 w 132"/>
                <a:gd name="T13" fmla="*/ 24 h 178"/>
                <a:gd name="T14" fmla="*/ 30 w 132"/>
                <a:gd name="T15" fmla="*/ 21 h 178"/>
                <a:gd name="T16" fmla="*/ 27 w 132"/>
                <a:gd name="T17" fmla="*/ 15 h 178"/>
                <a:gd name="T18" fmla="*/ 23 w 132"/>
                <a:gd name="T19" fmla="*/ 10 h 178"/>
                <a:gd name="T20" fmla="*/ 17 w 132"/>
                <a:gd name="T21" fmla="*/ 6 h 178"/>
                <a:gd name="T22" fmla="*/ 12 w 132"/>
                <a:gd name="T23" fmla="*/ 4 h 178"/>
                <a:gd name="T24" fmla="*/ 2 w 132"/>
                <a:gd name="T25" fmla="*/ 18 h 178"/>
                <a:gd name="T26" fmla="*/ 2 w 132"/>
                <a:gd name="T27" fmla="*/ 20 h 178"/>
                <a:gd name="T28" fmla="*/ 4 w 132"/>
                <a:gd name="T29" fmla="*/ 27 h 178"/>
                <a:gd name="T30" fmla="*/ 6 w 132"/>
                <a:gd name="T31" fmla="*/ 33 h 178"/>
                <a:gd name="T32" fmla="*/ 10 w 132"/>
                <a:gd name="T33" fmla="*/ 39 h 178"/>
                <a:gd name="T34" fmla="*/ 15 w 132"/>
                <a:gd name="T35" fmla="*/ 43 h 178"/>
                <a:gd name="T36" fmla="*/ 21 w 132"/>
                <a:gd name="T37" fmla="*/ 44 h 178"/>
                <a:gd name="T38" fmla="*/ 24 w 132"/>
                <a:gd name="T39" fmla="*/ 44 h 178"/>
                <a:gd name="T40" fmla="*/ 18 w 132"/>
                <a:gd name="T41" fmla="*/ 42 h 178"/>
                <a:gd name="T42" fmla="*/ 13 w 132"/>
                <a:gd name="T43" fmla="*/ 39 h 178"/>
                <a:gd name="T44" fmla="*/ 8 w 132"/>
                <a:gd name="T45" fmla="*/ 34 h 178"/>
                <a:gd name="T46" fmla="*/ 5 w 132"/>
                <a:gd name="T47" fmla="*/ 27 h 178"/>
                <a:gd name="T48" fmla="*/ 3 w 132"/>
                <a:gd name="T49" fmla="*/ 22 h 178"/>
                <a:gd name="T50" fmla="*/ 2 w 132"/>
                <a:gd name="T51" fmla="*/ 18 h 178"/>
                <a:gd name="T52" fmla="*/ 27 w 132"/>
                <a:gd name="T53" fmla="*/ 20 h 178"/>
                <a:gd name="T54" fmla="*/ 22 w 132"/>
                <a:gd name="T55" fmla="*/ 13 h 178"/>
                <a:gd name="T56" fmla="*/ 16 w 132"/>
                <a:gd name="T57" fmla="*/ 7 h 178"/>
                <a:gd name="T58" fmla="*/ 10 w 132"/>
                <a:gd name="T59" fmla="*/ 6 h 178"/>
                <a:gd name="T60" fmla="*/ 5 w 132"/>
                <a:gd name="T61" fmla="*/ 8 h 178"/>
                <a:gd name="T62" fmla="*/ 4 w 132"/>
                <a:gd name="T63" fmla="*/ 13 h 178"/>
                <a:gd name="T64" fmla="*/ 5 w 132"/>
                <a:gd name="T65" fmla="*/ 19 h 178"/>
                <a:gd name="T66" fmla="*/ 8 w 132"/>
                <a:gd name="T67" fmla="*/ 26 h 178"/>
                <a:gd name="T68" fmla="*/ 13 w 132"/>
                <a:gd name="T69" fmla="*/ 32 h 178"/>
                <a:gd name="T70" fmla="*/ 21 w 132"/>
                <a:gd name="T71" fmla="*/ 39 h 178"/>
                <a:gd name="T72" fmla="*/ 29 w 132"/>
                <a:gd name="T73" fmla="*/ 36 h 178"/>
                <a:gd name="T74" fmla="*/ 30 w 132"/>
                <a:gd name="T75" fmla="*/ 31 h 178"/>
                <a:gd name="T76" fmla="*/ 29 w 132"/>
                <a:gd name="T77" fmla="*/ 27 h 178"/>
                <a:gd name="T78" fmla="*/ 3 w 132"/>
                <a:gd name="T79" fmla="*/ 31 h 178"/>
                <a:gd name="T80" fmla="*/ 1 w 132"/>
                <a:gd name="T81" fmla="*/ 21 h 178"/>
                <a:gd name="T82" fmla="*/ 1 w 132"/>
                <a:gd name="T83" fmla="*/ 13 h 178"/>
                <a:gd name="T84" fmla="*/ 4 w 132"/>
                <a:gd name="T85" fmla="*/ 6 h 178"/>
                <a:gd name="T86" fmla="*/ 10 w 132"/>
                <a:gd name="T87" fmla="*/ 1 h 178"/>
                <a:gd name="T88" fmla="*/ 15 w 132"/>
                <a:gd name="T89" fmla="*/ 1 h 178"/>
                <a:gd name="T90" fmla="*/ 22 w 132"/>
                <a:gd name="T91" fmla="*/ 3 h 178"/>
                <a:gd name="T92" fmla="*/ 27 w 132"/>
                <a:gd name="T93" fmla="*/ 8 h 178"/>
                <a:gd name="T94" fmla="*/ 31 w 132"/>
                <a:gd name="T95" fmla="*/ 14 h 178"/>
                <a:gd name="T96" fmla="*/ 33 w 132"/>
                <a:gd name="T97" fmla="*/ 24 h 178"/>
                <a:gd name="T98" fmla="*/ 33 w 132"/>
                <a:gd name="T99" fmla="*/ 32 h 178"/>
                <a:gd name="T100" fmla="*/ 30 w 132"/>
                <a:gd name="T101" fmla="*/ 40 h 178"/>
                <a:gd name="T102" fmla="*/ 25 w 132"/>
                <a:gd name="T103" fmla="*/ 44 h 178"/>
                <a:gd name="T104" fmla="*/ 19 w 132"/>
                <a:gd name="T105" fmla="*/ 45 h 178"/>
                <a:gd name="T106" fmla="*/ 13 w 132"/>
                <a:gd name="T107" fmla="*/ 44 h 178"/>
                <a:gd name="T108" fmla="*/ 8 w 132"/>
                <a:gd name="T109" fmla="*/ 38 h 178"/>
                <a:gd name="T110" fmla="*/ 3 w 132"/>
                <a:gd name="T111" fmla="*/ 31 h 17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32"/>
                <a:gd name="T169" fmla="*/ 0 h 178"/>
                <a:gd name="T170" fmla="*/ 132 w 132"/>
                <a:gd name="T171" fmla="*/ 178 h 17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32" h="178">
                  <a:moveTo>
                    <a:pt x="37" y="16"/>
                  </a:moveTo>
                  <a:lnTo>
                    <a:pt x="37" y="16"/>
                  </a:lnTo>
                  <a:lnTo>
                    <a:pt x="47" y="16"/>
                  </a:lnTo>
                  <a:lnTo>
                    <a:pt x="58" y="21"/>
                  </a:lnTo>
                  <a:lnTo>
                    <a:pt x="70" y="27"/>
                  </a:lnTo>
                  <a:lnTo>
                    <a:pt x="82" y="39"/>
                  </a:lnTo>
                  <a:lnTo>
                    <a:pt x="91" y="49"/>
                  </a:lnTo>
                  <a:lnTo>
                    <a:pt x="103" y="62"/>
                  </a:lnTo>
                  <a:lnTo>
                    <a:pt x="111" y="74"/>
                  </a:lnTo>
                  <a:lnTo>
                    <a:pt x="118" y="91"/>
                  </a:lnTo>
                  <a:lnTo>
                    <a:pt x="120" y="97"/>
                  </a:lnTo>
                  <a:lnTo>
                    <a:pt x="120" y="99"/>
                  </a:lnTo>
                  <a:lnTo>
                    <a:pt x="122" y="105"/>
                  </a:lnTo>
                  <a:lnTo>
                    <a:pt x="120" y="95"/>
                  </a:lnTo>
                  <a:lnTo>
                    <a:pt x="120" y="91"/>
                  </a:lnTo>
                  <a:lnTo>
                    <a:pt x="118" y="83"/>
                  </a:lnTo>
                  <a:lnTo>
                    <a:pt x="114" y="78"/>
                  </a:lnTo>
                  <a:lnTo>
                    <a:pt x="107" y="60"/>
                  </a:lnTo>
                  <a:lnTo>
                    <a:pt x="99" y="49"/>
                  </a:lnTo>
                  <a:lnTo>
                    <a:pt x="89" y="37"/>
                  </a:lnTo>
                  <a:lnTo>
                    <a:pt x="80" y="29"/>
                  </a:lnTo>
                  <a:lnTo>
                    <a:pt x="68" y="21"/>
                  </a:lnTo>
                  <a:lnTo>
                    <a:pt x="58" y="16"/>
                  </a:lnTo>
                  <a:lnTo>
                    <a:pt x="47" y="14"/>
                  </a:lnTo>
                  <a:lnTo>
                    <a:pt x="37" y="16"/>
                  </a:lnTo>
                  <a:close/>
                  <a:moveTo>
                    <a:pt x="6" y="70"/>
                  </a:moveTo>
                  <a:lnTo>
                    <a:pt x="6" y="70"/>
                  </a:lnTo>
                  <a:lnTo>
                    <a:pt x="6" y="78"/>
                  </a:lnTo>
                  <a:lnTo>
                    <a:pt x="10" y="91"/>
                  </a:lnTo>
                  <a:lnTo>
                    <a:pt x="14" y="105"/>
                  </a:lnTo>
                  <a:lnTo>
                    <a:pt x="18" y="120"/>
                  </a:lnTo>
                  <a:lnTo>
                    <a:pt x="23" y="132"/>
                  </a:lnTo>
                  <a:lnTo>
                    <a:pt x="31" y="145"/>
                  </a:lnTo>
                  <a:lnTo>
                    <a:pt x="39" y="155"/>
                  </a:lnTo>
                  <a:lnTo>
                    <a:pt x="50" y="163"/>
                  </a:lnTo>
                  <a:lnTo>
                    <a:pt x="60" y="169"/>
                  </a:lnTo>
                  <a:lnTo>
                    <a:pt x="72" y="173"/>
                  </a:lnTo>
                  <a:lnTo>
                    <a:pt x="82" y="173"/>
                  </a:lnTo>
                  <a:lnTo>
                    <a:pt x="93" y="175"/>
                  </a:lnTo>
                  <a:lnTo>
                    <a:pt x="93" y="173"/>
                  </a:lnTo>
                  <a:lnTo>
                    <a:pt x="82" y="171"/>
                  </a:lnTo>
                  <a:lnTo>
                    <a:pt x="70" y="167"/>
                  </a:lnTo>
                  <a:lnTo>
                    <a:pt x="60" y="161"/>
                  </a:lnTo>
                  <a:lnTo>
                    <a:pt x="50" y="155"/>
                  </a:lnTo>
                  <a:lnTo>
                    <a:pt x="39" y="145"/>
                  </a:lnTo>
                  <a:lnTo>
                    <a:pt x="31" y="134"/>
                  </a:lnTo>
                  <a:lnTo>
                    <a:pt x="23" y="120"/>
                  </a:lnTo>
                  <a:lnTo>
                    <a:pt x="18" y="107"/>
                  </a:lnTo>
                  <a:lnTo>
                    <a:pt x="14" y="97"/>
                  </a:lnTo>
                  <a:lnTo>
                    <a:pt x="12" y="87"/>
                  </a:lnTo>
                  <a:lnTo>
                    <a:pt x="8" y="80"/>
                  </a:lnTo>
                  <a:lnTo>
                    <a:pt x="6" y="70"/>
                  </a:lnTo>
                  <a:close/>
                  <a:moveTo>
                    <a:pt x="114" y="93"/>
                  </a:moveTo>
                  <a:lnTo>
                    <a:pt x="107" y="78"/>
                  </a:lnTo>
                  <a:lnTo>
                    <a:pt x="99" y="64"/>
                  </a:lnTo>
                  <a:lnTo>
                    <a:pt x="87" y="50"/>
                  </a:lnTo>
                  <a:lnTo>
                    <a:pt x="78" y="39"/>
                  </a:lnTo>
                  <a:lnTo>
                    <a:pt x="62" y="27"/>
                  </a:lnTo>
                  <a:lnTo>
                    <a:pt x="50" y="23"/>
                  </a:lnTo>
                  <a:lnTo>
                    <a:pt x="39" y="21"/>
                  </a:lnTo>
                  <a:lnTo>
                    <a:pt x="29" y="23"/>
                  </a:lnTo>
                  <a:lnTo>
                    <a:pt x="18" y="31"/>
                  </a:lnTo>
                  <a:lnTo>
                    <a:pt x="16" y="45"/>
                  </a:lnTo>
                  <a:lnTo>
                    <a:pt x="14" y="52"/>
                  </a:lnTo>
                  <a:lnTo>
                    <a:pt x="14" y="62"/>
                  </a:lnTo>
                  <a:lnTo>
                    <a:pt x="18" y="74"/>
                  </a:lnTo>
                  <a:lnTo>
                    <a:pt x="23" y="85"/>
                  </a:lnTo>
                  <a:lnTo>
                    <a:pt x="29" y="101"/>
                  </a:lnTo>
                  <a:lnTo>
                    <a:pt x="41" y="116"/>
                  </a:lnTo>
                  <a:lnTo>
                    <a:pt x="50" y="128"/>
                  </a:lnTo>
                  <a:lnTo>
                    <a:pt x="64" y="142"/>
                  </a:lnTo>
                  <a:lnTo>
                    <a:pt x="83" y="155"/>
                  </a:lnTo>
                  <a:lnTo>
                    <a:pt x="105" y="155"/>
                  </a:lnTo>
                  <a:lnTo>
                    <a:pt x="114" y="143"/>
                  </a:lnTo>
                  <a:lnTo>
                    <a:pt x="120" y="134"/>
                  </a:lnTo>
                  <a:lnTo>
                    <a:pt x="120" y="124"/>
                  </a:lnTo>
                  <a:lnTo>
                    <a:pt x="120" y="116"/>
                  </a:lnTo>
                  <a:lnTo>
                    <a:pt x="116" y="105"/>
                  </a:lnTo>
                  <a:lnTo>
                    <a:pt x="114" y="93"/>
                  </a:lnTo>
                  <a:close/>
                  <a:moveTo>
                    <a:pt x="12" y="124"/>
                  </a:moveTo>
                  <a:lnTo>
                    <a:pt x="4" y="103"/>
                  </a:lnTo>
                  <a:lnTo>
                    <a:pt x="2" y="83"/>
                  </a:lnTo>
                  <a:lnTo>
                    <a:pt x="0" y="66"/>
                  </a:lnTo>
                  <a:lnTo>
                    <a:pt x="4" y="50"/>
                  </a:lnTo>
                  <a:lnTo>
                    <a:pt x="6" y="33"/>
                  </a:lnTo>
                  <a:lnTo>
                    <a:pt x="14" y="21"/>
                  </a:lnTo>
                  <a:lnTo>
                    <a:pt x="23" y="10"/>
                  </a:lnTo>
                  <a:lnTo>
                    <a:pt x="37" y="4"/>
                  </a:lnTo>
                  <a:lnTo>
                    <a:pt x="49" y="0"/>
                  </a:lnTo>
                  <a:lnTo>
                    <a:pt x="60" y="2"/>
                  </a:lnTo>
                  <a:lnTo>
                    <a:pt x="72" y="4"/>
                  </a:lnTo>
                  <a:lnTo>
                    <a:pt x="85" y="10"/>
                  </a:lnTo>
                  <a:lnTo>
                    <a:pt x="95" y="17"/>
                  </a:lnTo>
                  <a:lnTo>
                    <a:pt x="107" y="29"/>
                  </a:lnTo>
                  <a:lnTo>
                    <a:pt x="114" y="41"/>
                  </a:lnTo>
                  <a:lnTo>
                    <a:pt x="122" y="56"/>
                  </a:lnTo>
                  <a:lnTo>
                    <a:pt x="128" y="74"/>
                  </a:lnTo>
                  <a:lnTo>
                    <a:pt x="130" y="93"/>
                  </a:lnTo>
                  <a:lnTo>
                    <a:pt x="132" y="109"/>
                  </a:lnTo>
                  <a:lnTo>
                    <a:pt x="130" y="128"/>
                  </a:lnTo>
                  <a:lnTo>
                    <a:pt x="126" y="143"/>
                  </a:lnTo>
                  <a:lnTo>
                    <a:pt x="120" y="159"/>
                  </a:lnTo>
                  <a:lnTo>
                    <a:pt x="111" y="169"/>
                  </a:lnTo>
                  <a:lnTo>
                    <a:pt x="99" y="176"/>
                  </a:lnTo>
                  <a:lnTo>
                    <a:pt x="85" y="178"/>
                  </a:lnTo>
                  <a:lnTo>
                    <a:pt x="74" y="178"/>
                  </a:lnTo>
                  <a:lnTo>
                    <a:pt x="62" y="176"/>
                  </a:lnTo>
                  <a:lnTo>
                    <a:pt x="52" y="173"/>
                  </a:lnTo>
                  <a:lnTo>
                    <a:pt x="41" y="161"/>
                  </a:lnTo>
                  <a:lnTo>
                    <a:pt x="29" y="151"/>
                  </a:lnTo>
                  <a:lnTo>
                    <a:pt x="19" y="138"/>
                  </a:lnTo>
                  <a:lnTo>
                    <a:pt x="12" y="124"/>
                  </a:lnTo>
                  <a:close/>
                </a:path>
              </a:pathLst>
            </a:custGeom>
            <a:solidFill>
              <a:srgbClr val="7A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471" name="Freeform 186"/>
            <p:cNvSpPr>
              <a:spLocks noEditPoints="1"/>
            </p:cNvSpPr>
            <p:nvPr/>
          </p:nvSpPr>
          <p:spPr bwMode="auto">
            <a:xfrm>
              <a:off x="2133" y="3214"/>
              <a:ext cx="61" cy="102"/>
            </a:xfrm>
            <a:custGeom>
              <a:avLst/>
              <a:gdLst>
                <a:gd name="T0" fmla="*/ 8 w 122"/>
                <a:gd name="T1" fmla="*/ 30 h 203"/>
                <a:gd name="T2" fmla="*/ 10 w 122"/>
                <a:gd name="T3" fmla="*/ 28 h 203"/>
                <a:gd name="T4" fmla="*/ 11 w 122"/>
                <a:gd name="T5" fmla="*/ 27 h 203"/>
                <a:gd name="T6" fmla="*/ 20 w 122"/>
                <a:gd name="T7" fmla="*/ 27 h 203"/>
                <a:gd name="T8" fmla="*/ 26 w 122"/>
                <a:gd name="T9" fmla="*/ 32 h 203"/>
                <a:gd name="T10" fmla="*/ 26 w 122"/>
                <a:gd name="T11" fmla="*/ 37 h 203"/>
                <a:gd name="T12" fmla="*/ 25 w 122"/>
                <a:gd name="T13" fmla="*/ 42 h 203"/>
                <a:gd name="T14" fmla="*/ 27 w 122"/>
                <a:gd name="T15" fmla="*/ 37 h 203"/>
                <a:gd name="T16" fmla="*/ 26 w 122"/>
                <a:gd name="T17" fmla="*/ 30 h 203"/>
                <a:gd name="T18" fmla="*/ 21 w 122"/>
                <a:gd name="T19" fmla="*/ 25 h 203"/>
                <a:gd name="T20" fmla="*/ 12 w 122"/>
                <a:gd name="T21" fmla="*/ 26 h 203"/>
                <a:gd name="T22" fmla="*/ 10 w 122"/>
                <a:gd name="T23" fmla="*/ 27 h 203"/>
                <a:gd name="T24" fmla="*/ 7 w 122"/>
                <a:gd name="T25" fmla="*/ 29 h 203"/>
                <a:gd name="T26" fmla="*/ 4 w 122"/>
                <a:gd name="T27" fmla="*/ 10 h 203"/>
                <a:gd name="T28" fmla="*/ 2 w 122"/>
                <a:gd name="T29" fmla="*/ 11 h 203"/>
                <a:gd name="T30" fmla="*/ 3 w 122"/>
                <a:gd name="T31" fmla="*/ 11 h 203"/>
                <a:gd name="T32" fmla="*/ 4 w 122"/>
                <a:gd name="T33" fmla="*/ 11 h 203"/>
                <a:gd name="T34" fmla="*/ 13 w 122"/>
                <a:gd name="T35" fmla="*/ 7 h 203"/>
                <a:gd name="T36" fmla="*/ 16 w 122"/>
                <a:gd name="T37" fmla="*/ 6 h 203"/>
                <a:gd name="T38" fmla="*/ 16 w 122"/>
                <a:gd name="T39" fmla="*/ 4 h 203"/>
                <a:gd name="T40" fmla="*/ 15 w 122"/>
                <a:gd name="T41" fmla="*/ 5 h 203"/>
                <a:gd name="T42" fmla="*/ 13 w 122"/>
                <a:gd name="T43" fmla="*/ 6 h 203"/>
                <a:gd name="T44" fmla="*/ 18 w 122"/>
                <a:gd name="T45" fmla="*/ 2 h 203"/>
                <a:gd name="T46" fmla="*/ 18 w 122"/>
                <a:gd name="T47" fmla="*/ 8 h 203"/>
                <a:gd name="T48" fmla="*/ 17 w 122"/>
                <a:gd name="T49" fmla="*/ 9 h 203"/>
                <a:gd name="T50" fmla="*/ 6 w 122"/>
                <a:gd name="T51" fmla="*/ 14 h 203"/>
                <a:gd name="T52" fmla="*/ 4 w 122"/>
                <a:gd name="T53" fmla="*/ 16 h 203"/>
                <a:gd name="T54" fmla="*/ 4 w 122"/>
                <a:gd name="T55" fmla="*/ 18 h 203"/>
                <a:gd name="T56" fmla="*/ 6 w 122"/>
                <a:gd name="T57" fmla="*/ 23 h 203"/>
                <a:gd name="T58" fmla="*/ 6 w 122"/>
                <a:gd name="T59" fmla="*/ 24 h 203"/>
                <a:gd name="T60" fmla="*/ 7 w 122"/>
                <a:gd name="T61" fmla="*/ 25 h 203"/>
                <a:gd name="T62" fmla="*/ 9 w 122"/>
                <a:gd name="T63" fmla="*/ 23 h 203"/>
                <a:gd name="T64" fmla="*/ 12 w 122"/>
                <a:gd name="T65" fmla="*/ 22 h 203"/>
                <a:gd name="T66" fmla="*/ 18 w 122"/>
                <a:gd name="T67" fmla="*/ 20 h 203"/>
                <a:gd name="T68" fmla="*/ 23 w 122"/>
                <a:gd name="T69" fmla="*/ 20 h 203"/>
                <a:gd name="T70" fmla="*/ 26 w 122"/>
                <a:gd name="T71" fmla="*/ 23 h 203"/>
                <a:gd name="T72" fmla="*/ 30 w 122"/>
                <a:gd name="T73" fmla="*/ 28 h 203"/>
                <a:gd name="T74" fmla="*/ 31 w 122"/>
                <a:gd name="T75" fmla="*/ 34 h 203"/>
                <a:gd name="T76" fmla="*/ 30 w 122"/>
                <a:gd name="T77" fmla="*/ 41 h 203"/>
                <a:gd name="T78" fmla="*/ 26 w 122"/>
                <a:gd name="T79" fmla="*/ 46 h 203"/>
                <a:gd name="T80" fmla="*/ 20 w 122"/>
                <a:gd name="T81" fmla="*/ 50 h 203"/>
                <a:gd name="T82" fmla="*/ 12 w 122"/>
                <a:gd name="T83" fmla="*/ 51 h 203"/>
                <a:gd name="T84" fmla="*/ 9 w 122"/>
                <a:gd name="T85" fmla="*/ 51 h 203"/>
                <a:gd name="T86" fmla="*/ 9 w 122"/>
                <a:gd name="T87" fmla="*/ 49 h 203"/>
                <a:gd name="T88" fmla="*/ 10 w 122"/>
                <a:gd name="T89" fmla="*/ 49 h 203"/>
                <a:gd name="T90" fmla="*/ 15 w 122"/>
                <a:gd name="T91" fmla="*/ 48 h 203"/>
                <a:gd name="T92" fmla="*/ 21 w 122"/>
                <a:gd name="T93" fmla="*/ 45 h 203"/>
                <a:gd name="T94" fmla="*/ 25 w 122"/>
                <a:gd name="T95" fmla="*/ 37 h 203"/>
                <a:gd name="T96" fmla="*/ 22 w 122"/>
                <a:gd name="T97" fmla="*/ 29 h 203"/>
                <a:gd name="T98" fmla="*/ 15 w 122"/>
                <a:gd name="T99" fmla="*/ 27 h 203"/>
                <a:gd name="T100" fmla="*/ 10 w 122"/>
                <a:gd name="T101" fmla="*/ 29 h 203"/>
                <a:gd name="T102" fmla="*/ 7 w 122"/>
                <a:gd name="T103" fmla="*/ 31 h 203"/>
                <a:gd name="T104" fmla="*/ 6 w 122"/>
                <a:gd name="T105" fmla="*/ 31 h 203"/>
                <a:gd name="T106" fmla="*/ 5 w 122"/>
                <a:gd name="T107" fmla="*/ 31 h 203"/>
                <a:gd name="T108" fmla="*/ 5 w 122"/>
                <a:gd name="T109" fmla="*/ 30 h 203"/>
                <a:gd name="T110" fmla="*/ 1 w 122"/>
                <a:gd name="T111" fmla="*/ 12 h 203"/>
                <a:gd name="T112" fmla="*/ 1 w 122"/>
                <a:gd name="T113" fmla="*/ 10 h 203"/>
                <a:gd name="T114" fmla="*/ 12 w 122"/>
                <a:gd name="T115" fmla="*/ 5 h 203"/>
                <a:gd name="T116" fmla="*/ 16 w 122"/>
                <a:gd name="T117" fmla="*/ 2 h 203"/>
                <a:gd name="T118" fmla="*/ 17 w 122"/>
                <a:gd name="T119" fmla="*/ 0 h 203"/>
                <a:gd name="T120" fmla="*/ 18 w 122"/>
                <a:gd name="T121" fmla="*/ 1 h 203"/>
                <a:gd name="T122" fmla="*/ 18 w 122"/>
                <a:gd name="T123" fmla="*/ 2 h 203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22"/>
                <a:gd name="T187" fmla="*/ 0 h 203"/>
                <a:gd name="T188" fmla="*/ 122 w 122"/>
                <a:gd name="T189" fmla="*/ 203 h 203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22" h="203">
                  <a:moveTo>
                    <a:pt x="25" y="114"/>
                  </a:moveTo>
                  <a:lnTo>
                    <a:pt x="29" y="118"/>
                  </a:lnTo>
                  <a:lnTo>
                    <a:pt x="33" y="112"/>
                  </a:lnTo>
                  <a:lnTo>
                    <a:pt x="37" y="112"/>
                  </a:lnTo>
                  <a:lnTo>
                    <a:pt x="40" y="108"/>
                  </a:lnTo>
                  <a:lnTo>
                    <a:pt x="44" y="106"/>
                  </a:lnTo>
                  <a:lnTo>
                    <a:pt x="62" y="101"/>
                  </a:lnTo>
                  <a:lnTo>
                    <a:pt x="77" y="105"/>
                  </a:lnTo>
                  <a:lnTo>
                    <a:pt x="91" y="112"/>
                  </a:lnTo>
                  <a:lnTo>
                    <a:pt x="101" y="126"/>
                  </a:lnTo>
                  <a:lnTo>
                    <a:pt x="102" y="136"/>
                  </a:lnTo>
                  <a:lnTo>
                    <a:pt x="104" y="147"/>
                  </a:lnTo>
                  <a:lnTo>
                    <a:pt x="101" y="157"/>
                  </a:lnTo>
                  <a:lnTo>
                    <a:pt x="99" y="167"/>
                  </a:lnTo>
                  <a:lnTo>
                    <a:pt x="104" y="155"/>
                  </a:lnTo>
                  <a:lnTo>
                    <a:pt x="106" y="145"/>
                  </a:lnTo>
                  <a:lnTo>
                    <a:pt x="106" y="132"/>
                  </a:lnTo>
                  <a:lnTo>
                    <a:pt x="104" y="120"/>
                  </a:lnTo>
                  <a:lnTo>
                    <a:pt x="95" y="106"/>
                  </a:lnTo>
                  <a:lnTo>
                    <a:pt x="83" y="99"/>
                  </a:lnTo>
                  <a:lnTo>
                    <a:pt x="66" y="97"/>
                  </a:lnTo>
                  <a:lnTo>
                    <a:pt x="48" y="101"/>
                  </a:lnTo>
                  <a:lnTo>
                    <a:pt x="42" y="103"/>
                  </a:lnTo>
                  <a:lnTo>
                    <a:pt x="37" y="106"/>
                  </a:lnTo>
                  <a:lnTo>
                    <a:pt x="31" y="110"/>
                  </a:lnTo>
                  <a:lnTo>
                    <a:pt x="25" y="114"/>
                  </a:lnTo>
                  <a:close/>
                  <a:moveTo>
                    <a:pt x="15" y="37"/>
                  </a:moveTo>
                  <a:lnTo>
                    <a:pt x="13" y="37"/>
                  </a:lnTo>
                  <a:lnTo>
                    <a:pt x="9" y="39"/>
                  </a:lnTo>
                  <a:lnTo>
                    <a:pt x="7" y="41"/>
                  </a:lnTo>
                  <a:lnTo>
                    <a:pt x="9" y="42"/>
                  </a:lnTo>
                  <a:lnTo>
                    <a:pt x="9" y="44"/>
                  </a:lnTo>
                  <a:lnTo>
                    <a:pt x="11" y="44"/>
                  </a:lnTo>
                  <a:lnTo>
                    <a:pt x="13" y="44"/>
                  </a:lnTo>
                  <a:lnTo>
                    <a:pt x="13" y="42"/>
                  </a:lnTo>
                  <a:lnTo>
                    <a:pt x="52" y="27"/>
                  </a:lnTo>
                  <a:lnTo>
                    <a:pt x="58" y="23"/>
                  </a:lnTo>
                  <a:lnTo>
                    <a:pt x="62" y="21"/>
                  </a:lnTo>
                  <a:lnTo>
                    <a:pt x="62" y="15"/>
                  </a:lnTo>
                  <a:lnTo>
                    <a:pt x="64" y="13"/>
                  </a:lnTo>
                  <a:lnTo>
                    <a:pt x="60" y="13"/>
                  </a:lnTo>
                  <a:lnTo>
                    <a:pt x="58" y="17"/>
                  </a:lnTo>
                  <a:lnTo>
                    <a:pt x="56" y="17"/>
                  </a:lnTo>
                  <a:lnTo>
                    <a:pt x="52" y="21"/>
                  </a:lnTo>
                  <a:lnTo>
                    <a:pt x="15" y="37"/>
                  </a:lnTo>
                  <a:close/>
                  <a:moveTo>
                    <a:pt x="69" y="8"/>
                  </a:moveTo>
                  <a:lnTo>
                    <a:pt x="71" y="27"/>
                  </a:lnTo>
                  <a:lnTo>
                    <a:pt x="71" y="29"/>
                  </a:lnTo>
                  <a:lnTo>
                    <a:pt x="71" y="35"/>
                  </a:lnTo>
                  <a:lnTo>
                    <a:pt x="68" y="35"/>
                  </a:lnTo>
                  <a:lnTo>
                    <a:pt x="64" y="41"/>
                  </a:lnTo>
                  <a:lnTo>
                    <a:pt x="21" y="56"/>
                  </a:lnTo>
                  <a:lnTo>
                    <a:pt x="17" y="58"/>
                  </a:lnTo>
                  <a:lnTo>
                    <a:pt x="15" y="62"/>
                  </a:lnTo>
                  <a:lnTo>
                    <a:pt x="15" y="64"/>
                  </a:lnTo>
                  <a:lnTo>
                    <a:pt x="15" y="70"/>
                  </a:lnTo>
                  <a:lnTo>
                    <a:pt x="21" y="89"/>
                  </a:lnTo>
                  <a:lnTo>
                    <a:pt x="21" y="91"/>
                  </a:lnTo>
                  <a:lnTo>
                    <a:pt x="23" y="93"/>
                  </a:lnTo>
                  <a:lnTo>
                    <a:pt x="23" y="95"/>
                  </a:lnTo>
                  <a:lnTo>
                    <a:pt x="23" y="97"/>
                  </a:lnTo>
                  <a:lnTo>
                    <a:pt x="25" y="97"/>
                  </a:lnTo>
                  <a:lnTo>
                    <a:pt x="27" y="93"/>
                  </a:lnTo>
                  <a:lnTo>
                    <a:pt x="35" y="91"/>
                  </a:lnTo>
                  <a:lnTo>
                    <a:pt x="40" y="87"/>
                  </a:lnTo>
                  <a:lnTo>
                    <a:pt x="48" y="85"/>
                  </a:lnTo>
                  <a:lnTo>
                    <a:pt x="58" y="79"/>
                  </a:lnTo>
                  <a:lnTo>
                    <a:pt x="69" y="77"/>
                  </a:lnTo>
                  <a:lnTo>
                    <a:pt x="79" y="77"/>
                  </a:lnTo>
                  <a:lnTo>
                    <a:pt x="91" y="79"/>
                  </a:lnTo>
                  <a:lnTo>
                    <a:pt x="97" y="83"/>
                  </a:lnTo>
                  <a:lnTo>
                    <a:pt x="104" y="89"/>
                  </a:lnTo>
                  <a:lnTo>
                    <a:pt x="110" y="97"/>
                  </a:lnTo>
                  <a:lnTo>
                    <a:pt x="118" y="110"/>
                  </a:lnTo>
                  <a:lnTo>
                    <a:pt x="120" y="122"/>
                  </a:lnTo>
                  <a:lnTo>
                    <a:pt x="122" y="134"/>
                  </a:lnTo>
                  <a:lnTo>
                    <a:pt x="120" y="145"/>
                  </a:lnTo>
                  <a:lnTo>
                    <a:pt x="118" y="161"/>
                  </a:lnTo>
                  <a:lnTo>
                    <a:pt x="110" y="170"/>
                  </a:lnTo>
                  <a:lnTo>
                    <a:pt x="101" y="182"/>
                  </a:lnTo>
                  <a:lnTo>
                    <a:pt x="89" y="190"/>
                  </a:lnTo>
                  <a:lnTo>
                    <a:pt x="77" y="200"/>
                  </a:lnTo>
                  <a:lnTo>
                    <a:pt x="62" y="201"/>
                  </a:lnTo>
                  <a:lnTo>
                    <a:pt x="48" y="203"/>
                  </a:lnTo>
                  <a:lnTo>
                    <a:pt x="38" y="201"/>
                  </a:lnTo>
                  <a:lnTo>
                    <a:pt x="35" y="201"/>
                  </a:lnTo>
                  <a:lnTo>
                    <a:pt x="35" y="200"/>
                  </a:lnTo>
                  <a:lnTo>
                    <a:pt x="35" y="196"/>
                  </a:lnTo>
                  <a:lnTo>
                    <a:pt x="37" y="196"/>
                  </a:lnTo>
                  <a:lnTo>
                    <a:pt x="38" y="196"/>
                  </a:lnTo>
                  <a:lnTo>
                    <a:pt x="48" y="196"/>
                  </a:lnTo>
                  <a:lnTo>
                    <a:pt x="58" y="192"/>
                  </a:lnTo>
                  <a:lnTo>
                    <a:pt x="66" y="190"/>
                  </a:lnTo>
                  <a:lnTo>
                    <a:pt x="83" y="178"/>
                  </a:lnTo>
                  <a:lnTo>
                    <a:pt x="97" y="163"/>
                  </a:lnTo>
                  <a:lnTo>
                    <a:pt x="99" y="147"/>
                  </a:lnTo>
                  <a:lnTo>
                    <a:pt x="97" y="132"/>
                  </a:lnTo>
                  <a:lnTo>
                    <a:pt x="87" y="116"/>
                  </a:lnTo>
                  <a:lnTo>
                    <a:pt x="77" y="110"/>
                  </a:lnTo>
                  <a:lnTo>
                    <a:pt x="60" y="106"/>
                  </a:lnTo>
                  <a:lnTo>
                    <a:pt x="44" y="112"/>
                  </a:lnTo>
                  <a:lnTo>
                    <a:pt x="37" y="116"/>
                  </a:lnTo>
                  <a:lnTo>
                    <a:pt x="29" y="120"/>
                  </a:lnTo>
                  <a:lnTo>
                    <a:pt x="25" y="122"/>
                  </a:lnTo>
                  <a:lnTo>
                    <a:pt x="25" y="124"/>
                  </a:lnTo>
                  <a:lnTo>
                    <a:pt x="23" y="124"/>
                  </a:lnTo>
                  <a:lnTo>
                    <a:pt x="21" y="124"/>
                  </a:lnTo>
                  <a:lnTo>
                    <a:pt x="19" y="122"/>
                  </a:lnTo>
                  <a:lnTo>
                    <a:pt x="17" y="120"/>
                  </a:lnTo>
                  <a:lnTo>
                    <a:pt x="17" y="118"/>
                  </a:lnTo>
                  <a:lnTo>
                    <a:pt x="17" y="114"/>
                  </a:lnTo>
                  <a:lnTo>
                    <a:pt x="2" y="48"/>
                  </a:lnTo>
                  <a:lnTo>
                    <a:pt x="0" y="41"/>
                  </a:lnTo>
                  <a:lnTo>
                    <a:pt x="2" y="37"/>
                  </a:lnTo>
                  <a:lnTo>
                    <a:pt x="7" y="35"/>
                  </a:lnTo>
                  <a:lnTo>
                    <a:pt x="48" y="17"/>
                  </a:lnTo>
                  <a:lnTo>
                    <a:pt x="56" y="11"/>
                  </a:lnTo>
                  <a:lnTo>
                    <a:pt x="62" y="8"/>
                  </a:lnTo>
                  <a:lnTo>
                    <a:pt x="64" y="0"/>
                  </a:lnTo>
                  <a:lnTo>
                    <a:pt x="66" y="0"/>
                  </a:lnTo>
                  <a:lnTo>
                    <a:pt x="69" y="0"/>
                  </a:lnTo>
                  <a:lnTo>
                    <a:pt x="69" y="2"/>
                  </a:lnTo>
                  <a:lnTo>
                    <a:pt x="69" y="4"/>
                  </a:lnTo>
                  <a:lnTo>
                    <a:pt x="69" y="8"/>
                  </a:lnTo>
                  <a:close/>
                </a:path>
              </a:pathLst>
            </a:custGeom>
            <a:solidFill>
              <a:srgbClr val="7A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472" name="Freeform 187"/>
            <p:cNvSpPr>
              <a:spLocks noEditPoints="1"/>
            </p:cNvSpPr>
            <p:nvPr/>
          </p:nvSpPr>
          <p:spPr bwMode="auto">
            <a:xfrm>
              <a:off x="2530" y="3057"/>
              <a:ext cx="67" cy="92"/>
            </a:xfrm>
            <a:custGeom>
              <a:avLst/>
              <a:gdLst>
                <a:gd name="T0" fmla="*/ 7 w 134"/>
                <a:gd name="T1" fmla="*/ 9 h 184"/>
                <a:gd name="T2" fmla="*/ 9 w 134"/>
                <a:gd name="T3" fmla="*/ 11 h 184"/>
                <a:gd name="T4" fmla="*/ 11 w 134"/>
                <a:gd name="T5" fmla="*/ 15 h 184"/>
                <a:gd name="T6" fmla="*/ 19 w 134"/>
                <a:gd name="T7" fmla="*/ 37 h 184"/>
                <a:gd name="T8" fmla="*/ 20 w 134"/>
                <a:gd name="T9" fmla="*/ 40 h 184"/>
                <a:gd name="T10" fmla="*/ 21 w 134"/>
                <a:gd name="T11" fmla="*/ 42 h 184"/>
                <a:gd name="T12" fmla="*/ 21 w 134"/>
                <a:gd name="T13" fmla="*/ 39 h 184"/>
                <a:gd name="T14" fmla="*/ 21 w 134"/>
                <a:gd name="T15" fmla="*/ 34 h 184"/>
                <a:gd name="T16" fmla="*/ 11 w 134"/>
                <a:gd name="T17" fmla="*/ 12 h 184"/>
                <a:gd name="T18" fmla="*/ 8 w 134"/>
                <a:gd name="T19" fmla="*/ 10 h 184"/>
                <a:gd name="T20" fmla="*/ 13 w 134"/>
                <a:gd name="T21" fmla="*/ 7 h 184"/>
                <a:gd name="T22" fmla="*/ 25 w 134"/>
                <a:gd name="T23" fmla="*/ 36 h 184"/>
                <a:gd name="T24" fmla="*/ 27 w 134"/>
                <a:gd name="T25" fmla="*/ 38 h 184"/>
                <a:gd name="T26" fmla="*/ 30 w 134"/>
                <a:gd name="T27" fmla="*/ 38 h 184"/>
                <a:gd name="T28" fmla="*/ 33 w 134"/>
                <a:gd name="T29" fmla="*/ 37 h 184"/>
                <a:gd name="T30" fmla="*/ 34 w 134"/>
                <a:gd name="T31" fmla="*/ 38 h 184"/>
                <a:gd name="T32" fmla="*/ 33 w 134"/>
                <a:gd name="T33" fmla="*/ 39 h 184"/>
                <a:gd name="T34" fmla="*/ 32 w 134"/>
                <a:gd name="T35" fmla="*/ 40 h 184"/>
                <a:gd name="T36" fmla="*/ 27 w 134"/>
                <a:gd name="T37" fmla="*/ 42 h 184"/>
                <a:gd name="T38" fmla="*/ 20 w 134"/>
                <a:gd name="T39" fmla="*/ 44 h 184"/>
                <a:gd name="T40" fmla="*/ 16 w 134"/>
                <a:gd name="T41" fmla="*/ 46 h 184"/>
                <a:gd name="T42" fmla="*/ 15 w 134"/>
                <a:gd name="T43" fmla="*/ 46 h 184"/>
                <a:gd name="T44" fmla="*/ 14 w 134"/>
                <a:gd name="T45" fmla="*/ 44 h 184"/>
                <a:gd name="T46" fmla="*/ 17 w 134"/>
                <a:gd name="T47" fmla="*/ 43 h 184"/>
                <a:gd name="T48" fmla="*/ 18 w 134"/>
                <a:gd name="T49" fmla="*/ 41 h 184"/>
                <a:gd name="T50" fmla="*/ 18 w 134"/>
                <a:gd name="T51" fmla="*/ 39 h 184"/>
                <a:gd name="T52" fmla="*/ 9 w 134"/>
                <a:gd name="T53" fmla="*/ 13 h 184"/>
                <a:gd name="T54" fmla="*/ 7 w 134"/>
                <a:gd name="T55" fmla="*/ 10 h 184"/>
                <a:gd name="T56" fmla="*/ 5 w 134"/>
                <a:gd name="T57" fmla="*/ 10 h 184"/>
                <a:gd name="T58" fmla="*/ 3 w 134"/>
                <a:gd name="T59" fmla="*/ 12 h 184"/>
                <a:gd name="T60" fmla="*/ 2 w 134"/>
                <a:gd name="T61" fmla="*/ 13 h 184"/>
                <a:gd name="T62" fmla="*/ 1 w 134"/>
                <a:gd name="T63" fmla="*/ 12 h 184"/>
                <a:gd name="T64" fmla="*/ 1 w 134"/>
                <a:gd name="T65" fmla="*/ 11 h 184"/>
                <a:gd name="T66" fmla="*/ 5 w 134"/>
                <a:gd name="T67" fmla="*/ 8 h 184"/>
                <a:gd name="T68" fmla="*/ 8 w 134"/>
                <a:gd name="T69" fmla="*/ 5 h 184"/>
                <a:gd name="T70" fmla="*/ 10 w 134"/>
                <a:gd name="T71" fmla="*/ 1 h 184"/>
                <a:gd name="T72" fmla="*/ 11 w 134"/>
                <a:gd name="T73" fmla="*/ 0 h 184"/>
                <a:gd name="T74" fmla="*/ 11 w 134"/>
                <a:gd name="T75" fmla="*/ 2 h 184"/>
                <a:gd name="T76" fmla="*/ 12 w 134"/>
                <a:gd name="T77" fmla="*/ 5 h 18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134"/>
                <a:gd name="T118" fmla="*/ 0 h 184"/>
                <a:gd name="T119" fmla="*/ 134 w 134"/>
                <a:gd name="T120" fmla="*/ 184 h 18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134" h="184">
                  <a:moveTo>
                    <a:pt x="27" y="35"/>
                  </a:moveTo>
                  <a:lnTo>
                    <a:pt x="27" y="35"/>
                  </a:lnTo>
                  <a:lnTo>
                    <a:pt x="29" y="39"/>
                  </a:lnTo>
                  <a:lnTo>
                    <a:pt x="33" y="44"/>
                  </a:lnTo>
                  <a:lnTo>
                    <a:pt x="35" y="48"/>
                  </a:lnTo>
                  <a:lnTo>
                    <a:pt x="41" y="58"/>
                  </a:lnTo>
                  <a:lnTo>
                    <a:pt x="72" y="137"/>
                  </a:lnTo>
                  <a:lnTo>
                    <a:pt x="75" y="147"/>
                  </a:lnTo>
                  <a:lnTo>
                    <a:pt x="81" y="155"/>
                  </a:lnTo>
                  <a:lnTo>
                    <a:pt x="79" y="159"/>
                  </a:lnTo>
                  <a:lnTo>
                    <a:pt x="77" y="165"/>
                  </a:lnTo>
                  <a:lnTo>
                    <a:pt x="81" y="165"/>
                  </a:lnTo>
                  <a:lnTo>
                    <a:pt x="81" y="159"/>
                  </a:lnTo>
                  <a:lnTo>
                    <a:pt x="83" y="155"/>
                  </a:lnTo>
                  <a:lnTo>
                    <a:pt x="81" y="145"/>
                  </a:lnTo>
                  <a:lnTo>
                    <a:pt x="81" y="135"/>
                  </a:lnTo>
                  <a:lnTo>
                    <a:pt x="48" y="62"/>
                  </a:lnTo>
                  <a:lnTo>
                    <a:pt x="41" y="46"/>
                  </a:lnTo>
                  <a:lnTo>
                    <a:pt x="37" y="40"/>
                  </a:lnTo>
                  <a:lnTo>
                    <a:pt x="31" y="37"/>
                  </a:lnTo>
                  <a:lnTo>
                    <a:pt x="27" y="35"/>
                  </a:lnTo>
                  <a:close/>
                  <a:moveTo>
                    <a:pt x="50" y="27"/>
                  </a:moveTo>
                  <a:lnTo>
                    <a:pt x="97" y="132"/>
                  </a:lnTo>
                  <a:lnTo>
                    <a:pt x="99" y="141"/>
                  </a:lnTo>
                  <a:lnTo>
                    <a:pt x="103" y="149"/>
                  </a:lnTo>
                  <a:lnTo>
                    <a:pt x="105" y="149"/>
                  </a:lnTo>
                  <a:lnTo>
                    <a:pt x="112" y="151"/>
                  </a:lnTo>
                  <a:lnTo>
                    <a:pt x="118" y="149"/>
                  </a:lnTo>
                  <a:lnTo>
                    <a:pt x="126" y="149"/>
                  </a:lnTo>
                  <a:lnTo>
                    <a:pt x="130" y="145"/>
                  </a:lnTo>
                  <a:lnTo>
                    <a:pt x="134" y="149"/>
                  </a:lnTo>
                  <a:lnTo>
                    <a:pt x="134" y="151"/>
                  </a:lnTo>
                  <a:lnTo>
                    <a:pt x="134" y="155"/>
                  </a:lnTo>
                  <a:lnTo>
                    <a:pt x="132" y="155"/>
                  </a:lnTo>
                  <a:lnTo>
                    <a:pt x="130" y="157"/>
                  </a:lnTo>
                  <a:lnTo>
                    <a:pt x="126" y="157"/>
                  </a:lnTo>
                  <a:lnTo>
                    <a:pt x="116" y="163"/>
                  </a:lnTo>
                  <a:lnTo>
                    <a:pt x="105" y="166"/>
                  </a:lnTo>
                  <a:lnTo>
                    <a:pt x="93" y="170"/>
                  </a:lnTo>
                  <a:lnTo>
                    <a:pt x="79" y="176"/>
                  </a:lnTo>
                  <a:lnTo>
                    <a:pt x="64" y="184"/>
                  </a:lnTo>
                  <a:lnTo>
                    <a:pt x="62" y="184"/>
                  </a:lnTo>
                  <a:lnTo>
                    <a:pt x="60" y="184"/>
                  </a:lnTo>
                  <a:lnTo>
                    <a:pt x="58" y="184"/>
                  </a:lnTo>
                  <a:lnTo>
                    <a:pt x="58" y="182"/>
                  </a:lnTo>
                  <a:lnTo>
                    <a:pt x="56" y="176"/>
                  </a:lnTo>
                  <a:lnTo>
                    <a:pt x="62" y="172"/>
                  </a:lnTo>
                  <a:lnTo>
                    <a:pt x="66" y="170"/>
                  </a:lnTo>
                  <a:lnTo>
                    <a:pt x="70" y="168"/>
                  </a:lnTo>
                  <a:lnTo>
                    <a:pt x="72" y="163"/>
                  </a:lnTo>
                  <a:lnTo>
                    <a:pt x="75" y="159"/>
                  </a:lnTo>
                  <a:lnTo>
                    <a:pt x="72" y="153"/>
                  </a:lnTo>
                  <a:lnTo>
                    <a:pt x="70" y="143"/>
                  </a:lnTo>
                  <a:lnTo>
                    <a:pt x="33" y="52"/>
                  </a:lnTo>
                  <a:lnTo>
                    <a:pt x="27" y="44"/>
                  </a:lnTo>
                  <a:lnTo>
                    <a:pt x="27" y="40"/>
                  </a:lnTo>
                  <a:lnTo>
                    <a:pt x="21" y="40"/>
                  </a:lnTo>
                  <a:lnTo>
                    <a:pt x="19" y="40"/>
                  </a:lnTo>
                  <a:lnTo>
                    <a:pt x="13" y="42"/>
                  </a:lnTo>
                  <a:lnTo>
                    <a:pt x="10" y="46"/>
                  </a:lnTo>
                  <a:lnTo>
                    <a:pt x="6" y="48"/>
                  </a:lnTo>
                  <a:lnTo>
                    <a:pt x="6" y="52"/>
                  </a:lnTo>
                  <a:lnTo>
                    <a:pt x="4" y="50"/>
                  </a:lnTo>
                  <a:lnTo>
                    <a:pt x="2" y="48"/>
                  </a:lnTo>
                  <a:lnTo>
                    <a:pt x="0" y="46"/>
                  </a:lnTo>
                  <a:lnTo>
                    <a:pt x="2" y="42"/>
                  </a:lnTo>
                  <a:lnTo>
                    <a:pt x="10" y="35"/>
                  </a:lnTo>
                  <a:lnTo>
                    <a:pt x="17" y="29"/>
                  </a:lnTo>
                  <a:lnTo>
                    <a:pt x="23" y="25"/>
                  </a:lnTo>
                  <a:lnTo>
                    <a:pt x="29" y="17"/>
                  </a:lnTo>
                  <a:lnTo>
                    <a:pt x="35" y="11"/>
                  </a:lnTo>
                  <a:lnTo>
                    <a:pt x="37" y="2"/>
                  </a:lnTo>
                  <a:lnTo>
                    <a:pt x="41" y="0"/>
                  </a:lnTo>
                  <a:lnTo>
                    <a:pt x="42" y="0"/>
                  </a:lnTo>
                  <a:lnTo>
                    <a:pt x="42" y="2"/>
                  </a:lnTo>
                  <a:lnTo>
                    <a:pt x="44" y="6"/>
                  </a:lnTo>
                  <a:lnTo>
                    <a:pt x="44" y="9"/>
                  </a:lnTo>
                  <a:lnTo>
                    <a:pt x="46" y="17"/>
                  </a:lnTo>
                  <a:lnTo>
                    <a:pt x="50" y="27"/>
                  </a:lnTo>
                  <a:close/>
                </a:path>
              </a:pathLst>
            </a:custGeom>
            <a:solidFill>
              <a:srgbClr val="7A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473" name="Freeform 188"/>
            <p:cNvSpPr>
              <a:spLocks noEditPoints="1"/>
            </p:cNvSpPr>
            <p:nvPr/>
          </p:nvSpPr>
          <p:spPr bwMode="auto">
            <a:xfrm>
              <a:off x="2592" y="3030"/>
              <a:ext cx="66" cy="89"/>
            </a:xfrm>
            <a:custGeom>
              <a:avLst/>
              <a:gdLst>
                <a:gd name="T0" fmla="*/ 9 w 134"/>
                <a:gd name="T1" fmla="*/ 3 h 179"/>
                <a:gd name="T2" fmla="*/ 14 w 134"/>
                <a:gd name="T3" fmla="*/ 5 h 179"/>
                <a:gd name="T4" fmla="*/ 20 w 134"/>
                <a:gd name="T5" fmla="*/ 9 h 179"/>
                <a:gd name="T6" fmla="*/ 25 w 134"/>
                <a:gd name="T7" fmla="*/ 15 h 179"/>
                <a:gd name="T8" fmla="*/ 29 w 134"/>
                <a:gd name="T9" fmla="*/ 22 h 179"/>
                <a:gd name="T10" fmla="*/ 29 w 134"/>
                <a:gd name="T11" fmla="*/ 23 h 179"/>
                <a:gd name="T12" fmla="*/ 30 w 134"/>
                <a:gd name="T13" fmla="*/ 25 h 179"/>
                <a:gd name="T14" fmla="*/ 29 w 134"/>
                <a:gd name="T15" fmla="*/ 22 h 179"/>
                <a:gd name="T16" fmla="*/ 28 w 134"/>
                <a:gd name="T17" fmla="*/ 19 h 179"/>
                <a:gd name="T18" fmla="*/ 24 w 134"/>
                <a:gd name="T19" fmla="*/ 11 h 179"/>
                <a:gd name="T20" fmla="*/ 20 w 134"/>
                <a:gd name="T21" fmla="*/ 7 h 179"/>
                <a:gd name="T22" fmla="*/ 14 w 134"/>
                <a:gd name="T23" fmla="*/ 4 h 179"/>
                <a:gd name="T24" fmla="*/ 9 w 134"/>
                <a:gd name="T25" fmla="*/ 3 h 179"/>
                <a:gd name="T26" fmla="*/ 2 w 134"/>
                <a:gd name="T27" fmla="*/ 17 h 179"/>
                <a:gd name="T28" fmla="*/ 2 w 134"/>
                <a:gd name="T29" fmla="*/ 22 h 179"/>
                <a:gd name="T30" fmla="*/ 5 w 134"/>
                <a:gd name="T31" fmla="*/ 30 h 179"/>
                <a:gd name="T32" fmla="*/ 8 w 134"/>
                <a:gd name="T33" fmla="*/ 36 h 179"/>
                <a:gd name="T34" fmla="*/ 13 w 134"/>
                <a:gd name="T35" fmla="*/ 40 h 179"/>
                <a:gd name="T36" fmla="*/ 17 w 134"/>
                <a:gd name="T37" fmla="*/ 43 h 179"/>
                <a:gd name="T38" fmla="*/ 23 w 134"/>
                <a:gd name="T39" fmla="*/ 43 h 179"/>
                <a:gd name="T40" fmla="*/ 20 w 134"/>
                <a:gd name="T41" fmla="*/ 42 h 179"/>
                <a:gd name="T42" fmla="*/ 15 w 134"/>
                <a:gd name="T43" fmla="*/ 39 h 179"/>
                <a:gd name="T44" fmla="*/ 10 w 134"/>
                <a:gd name="T45" fmla="*/ 36 h 179"/>
                <a:gd name="T46" fmla="*/ 5 w 134"/>
                <a:gd name="T47" fmla="*/ 30 h 179"/>
                <a:gd name="T48" fmla="*/ 3 w 134"/>
                <a:gd name="T49" fmla="*/ 24 h 179"/>
                <a:gd name="T50" fmla="*/ 2 w 134"/>
                <a:gd name="T51" fmla="*/ 19 h 179"/>
                <a:gd name="T52" fmla="*/ 28 w 134"/>
                <a:gd name="T53" fmla="*/ 23 h 179"/>
                <a:gd name="T54" fmla="*/ 24 w 134"/>
                <a:gd name="T55" fmla="*/ 16 h 179"/>
                <a:gd name="T56" fmla="*/ 19 w 134"/>
                <a:gd name="T57" fmla="*/ 9 h 179"/>
                <a:gd name="T58" fmla="*/ 13 w 134"/>
                <a:gd name="T59" fmla="*/ 6 h 179"/>
                <a:gd name="T60" fmla="*/ 7 w 134"/>
                <a:gd name="T61" fmla="*/ 6 h 179"/>
                <a:gd name="T62" fmla="*/ 4 w 134"/>
                <a:gd name="T63" fmla="*/ 11 h 179"/>
                <a:gd name="T64" fmla="*/ 4 w 134"/>
                <a:gd name="T65" fmla="*/ 15 h 179"/>
                <a:gd name="T66" fmla="*/ 5 w 134"/>
                <a:gd name="T67" fmla="*/ 21 h 179"/>
                <a:gd name="T68" fmla="*/ 10 w 134"/>
                <a:gd name="T69" fmla="*/ 29 h 179"/>
                <a:gd name="T70" fmla="*/ 16 w 134"/>
                <a:gd name="T71" fmla="*/ 35 h 179"/>
                <a:gd name="T72" fmla="*/ 21 w 134"/>
                <a:gd name="T73" fmla="*/ 39 h 179"/>
                <a:gd name="T74" fmla="*/ 26 w 134"/>
                <a:gd name="T75" fmla="*/ 39 h 179"/>
                <a:gd name="T76" fmla="*/ 30 w 134"/>
                <a:gd name="T77" fmla="*/ 33 h 179"/>
                <a:gd name="T78" fmla="*/ 29 w 134"/>
                <a:gd name="T79" fmla="*/ 28 h 179"/>
                <a:gd name="T80" fmla="*/ 28 w 134"/>
                <a:gd name="T81" fmla="*/ 23 h 179"/>
                <a:gd name="T82" fmla="*/ 1 w 134"/>
                <a:gd name="T83" fmla="*/ 25 h 179"/>
                <a:gd name="T84" fmla="*/ 0 w 134"/>
                <a:gd name="T85" fmla="*/ 16 h 179"/>
                <a:gd name="T86" fmla="*/ 2 w 134"/>
                <a:gd name="T87" fmla="*/ 8 h 179"/>
                <a:gd name="T88" fmla="*/ 6 w 134"/>
                <a:gd name="T89" fmla="*/ 2 h 179"/>
                <a:gd name="T90" fmla="*/ 12 w 134"/>
                <a:gd name="T91" fmla="*/ 0 h 179"/>
                <a:gd name="T92" fmla="*/ 17 w 134"/>
                <a:gd name="T93" fmla="*/ 1 h 179"/>
                <a:gd name="T94" fmla="*/ 23 w 134"/>
                <a:gd name="T95" fmla="*/ 4 h 179"/>
                <a:gd name="T96" fmla="*/ 28 w 134"/>
                <a:gd name="T97" fmla="*/ 10 h 179"/>
                <a:gd name="T98" fmla="*/ 31 w 134"/>
                <a:gd name="T99" fmla="*/ 18 h 179"/>
                <a:gd name="T100" fmla="*/ 33 w 134"/>
                <a:gd name="T101" fmla="*/ 27 h 179"/>
                <a:gd name="T102" fmla="*/ 31 w 134"/>
                <a:gd name="T103" fmla="*/ 35 h 179"/>
                <a:gd name="T104" fmla="*/ 27 w 134"/>
                <a:gd name="T105" fmla="*/ 41 h 179"/>
                <a:gd name="T106" fmla="*/ 21 w 134"/>
                <a:gd name="T107" fmla="*/ 44 h 179"/>
                <a:gd name="T108" fmla="*/ 16 w 134"/>
                <a:gd name="T109" fmla="*/ 44 h 179"/>
                <a:gd name="T110" fmla="*/ 10 w 134"/>
                <a:gd name="T111" fmla="*/ 40 h 179"/>
                <a:gd name="T112" fmla="*/ 5 w 134"/>
                <a:gd name="T113" fmla="*/ 34 h 179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34"/>
                <a:gd name="T172" fmla="*/ 0 h 179"/>
                <a:gd name="T173" fmla="*/ 134 w 134"/>
                <a:gd name="T174" fmla="*/ 179 h 179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34" h="179">
                  <a:moveTo>
                    <a:pt x="39" y="14"/>
                  </a:moveTo>
                  <a:lnTo>
                    <a:pt x="39" y="14"/>
                  </a:lnTo>
                  <a:lnTo>
                    <a:pt x="48" y="16"/>
                  </a:lnTo>
                  <a:lnTo>
                    <a:pt x="58" y="22"/>
                  </a:lnTo>
                  <a:lnTo>
                    <a:pt x="70" y="28"/>
                  </a:lnTo>
                  <a:lnTo>
                    <a:pt x="83" y="39"/>
                  </a:lnTo>
                  <a:lnTo>
                    <a:pt x="93" y="49"/>
                  </a:lnTo>
                  <a:lnTo>
                    <a:pt x="103" y="61"/>
                  </a:lnTo>
                  <a:lnTo>
                    <a:pt x="111" y="72"/>
                  </a:lnTo>
                  <a:lnTo>
                    <a:pt x="118" y="90"/>
                  </a:lnTo>
                  <a:lnTo>
                    <a:pt x="118" y="92"/>
                  </a:lnTo>
                  <a:lnTo>
                    <a:pt x="120" y="95"/>
                  </a:lnTo>
                  <a:lnTo>
                    <a:pt x="120" y="99"/>
                  </a:lnTo>
                  <a:lnTo>
                    <a:pt x="122" y="103"/>
                  </a:lnTo>
                  <a:lnTo>
                    <a:pt x="120" y="95"/>
                  </a:lnTo>
                  <a:lnTo>
                    <a:pt x="120" y="90"/>
                  </a:lnTo>
                  <a:lnTo>
                    <a:pt x="116" y="82"/>
                  </a:lnTo>
                  <a:lnTo>
                    <a:pt x="114" y="76"/>
                  </a:lnTo>
                  <a:lnTo>
                    <a:pt x="107" y="59"/>
                  </a:lnTo>
                  <a:lnTo>
                    <a:pt x="99" y="47"/>
                  </a:lnTo>
                  <a:lnTo>
                    <a:pt x="91" y="35"/>
                  </a:lnTo>
                  <a:lnTo>
                    <a:pt x="83" y="28"/>
                  </a:lnTo>
                  <a:lnTo>
                    <a:pt x="70" y="20"/>
                  </a:lnTo>
                  <a:lnTo>
                    <a:pt x="58" y="16"/>
                  </a:lnTo>
                  <a:lnTo>
                    <a:pt x="48" y="12"/>
                  </a:lnTo>
                  <a:lnTo>
                    <a:pt x="39" y="14"/>
                  </a:lnTo>
                  <a:close/>
                  <a:moveTo>
                    <a:pt x="8" y="68"/>
                  </a:moveTo>
                  <a:lnTo>
                    <a:pt x="8" y="68"/>
                  </a:lnTo>
                  <a:lnTo>
                    <a:pt x="8" y="78"/>
                  </a:lnTo>
                  <a:lnTo>
                    <a:pt x="10" y="90"/>
                  </a:lnTo>
                  <a:lnTo>
                    <a:pt x="14" y="105"/>
                  </a:lnTo>
                  <a:lnTo>
                    <a:pt x="21" y="121"/>
                  </a:lnTo>
                  <a:lnTo>
                    <a:pt x="25" y="132"/>
                  </a:lnTo>
                  <a:lnTo>
                    <a:pt x="33" y="144"/>
                  </a:lnTo>
                  <a:lnTo>
                    <a:pt x="41" y="154"/>
                  </a:lnTo>
                  <a:lnTo>
                    <a:pt x="52" y="163"/>
                  </a:lnTo>
                  <a:lnTo>
                    <a:pt x="62" y="169"/>
                  </a:lnTo>
                  <a:lnTo>
                    <a:pt x="72" y="173"/>
                  </a:lnTo>
                  <a:lnTo>
                    <a:pt x="83" y="173"/>
                  </a:lnTo>
                  <a:lnTo>
                    <a:pt x="95" y="175"/>
                  </a:lnTo>
                  <a:lnTo>
                    <a:pt x="95" y="171"/>
                  </a:lnTo>
                  <a:lnTo>
                    <a:pt x="81" y="169"/>
                  </a:lnTo>
                  <a:lnTo>
                    <a:pt x="70" y="165"/>
                  </a:lnTo>
                  <a:lnTo>
                    <a:pt x="60" y="159"/>
                  </a:lnTo>
                  <a:lnTo>
                    <a:pt x="50" y="156"/>
                  </a:lnTo>
                  <a:lnTo>
                    <a:pt x="41" y="144"/>
                  </a:lnTo>
                  <a:lnTo>
                    <a:pt x="31" y="134"/>
                  </a:lnTo>
                  <a:lnTo>
                    <a:pt x="23" y="121"/>
                  </a:lnTo>
                  <a:lnTo>
                    <a:pt x="17" y="107"/>
                  </a:lnTo>
                  <a:lnTo>
                    <a:pt x="14" y="97"/>
                  </a:lnTo>
                  <a:lnTo>
                    <a:pt x="12" y="90"/>
                  </a:lnTo>
                  <a:lnTo>
                    <a:pt x="10" y="78"/>
                  </a:lnTo>
                  <a:lnTo>
                    <a:pt x="8" y="68"/>
                  </a:lnTo>
                  <a:close/>
                  <a:moveTo>
                    <a:pt x="114" y="94"/>
                  </a:moveTo>
                  <a:lnTo>
                    <a:pt x="109" y="78"/>
                  </a:lnTo>
                  <a:lnTo>
                    <a:pt x="99" y="64"/>
                  </a:lnTo>
                  <a:lnTo>
                    <a:pt x="87" y="51"/>
                  </a:lnTo>
                  <a:lnTo>
                    <a:pt x="78" y="39"/>
                  </a:lnTo>
                  <a:lnTo>
                    <a:pt x="64" y="28"/>
                  </a:lnTo>
                  <a:lnTo>
                    <a:pt x="52" y="24"/>
                  </a:lnTo>
                  <a:lnTo>
                    <a:pt x="41" y="20"/>
                  </a:lnTo>
                  <a:lnTo>
                    <a:pt x="29" y="24"/>
                  </a:lnTo>
                  <a:lnTo>
                    <a:pt x="19" y="32"/>
                  </a:lnTo>
                  <a:lnTo>
                    <a:pt x="16" y="45"/>
                  </a:lnTo>
                  <a:lnTo>
                    <a:pt x="16" y="51"/>
                  </a:lnTo>
                  <a:lnTo>
                    <a:pt x="16" y="63"/>
                  </a:lnTo>
                  <a:lnTo>
                    <a:pt x="17" y="72"/>
                  </a:lnTo>
                  <a:lnTo>
                    <a:pt x="23" y="86"/>
                  </a:lnTo>
                  <a:lnTo>
                    <a:pt x="29" y="101"/>
                  </a:lnTo>
                  <a:lnTo>
                    <a:pt x="41" y="117"/>
                  </a:lnTo>
                  <a:lnTo>
                    <a:pt x="50" y="128"/>
                  </a:lnTo>
                  <a:lnTo>
                    <a:pt x="64" y="142"/>
                  </a:lnTo>
                  <a:lnTo>
                    <a:pt x="74" y="150"/>
                  </a:lnTo>
                  <a:lnTo>
                    <a:pt x="85" y="156"/>
                  </a:lnTo>
                  <a:lnTo>
                    <a:pt x="95" y="156"/>
                  </a:lnTo>
                  <a:lnTo>
                    <a:pt x="105" y="156"/>
                  </a:lnTo>
                  <a:lnTo>
                    <a:pt x="116" y="146"/>
                  </a:lnTo>
                  <a:lnTo>
                    <a:pt x="122" y="134"/>
                  </a:lnTo>
                  <a:lnTo>
                    <a:pt x="120" y="125"/>
                  </a:lnTo>
                  <a:lnTo>
                    <a:pt x="120" y="115"/>
                  </a:lnTo>
                  <a:lnTo>
                    <a:pt x="116" y="103"/>
                  </a:lnTo>
                  <a:lnTo>
                    <a:pt x="114" y="94"/>
                  </a:lnTo>
                  <a:close/>
                  <a:moveTo>
                    <a:pt x="16" y="123"/>
                  </a:moveTo>
                  <a:lnTo>
                    <a:pt x="6" y="101"/>
                  </a:lnTo>
                  <a:lnTo>
                    <a:pt x="2" y="84"/>
                  </a:lnTo>
                  <a:lnTo>
                    <a:pt x="0" y="66"/>
                  </a:lnTo>
                  <a:lnTo>
                    <a:pt x="4" y="51"/>
                  </a:lnTo>
                  <a:lnTo>
                    <a:pt x="8" y="33"/>
                  </a:lnTo>
                  <a:lnTo>
                    <a:pt x="16" y="22"/>
                  </a:lnTo>
                  <a:lnTo>
                    <a:pt x="25" y="10"/>
                  </a:lnTo>
                  <a:lnTo>
                    <a:pt x="37" y="6"/>
                  </a:lnTo>
                  <a:lnTo>
                    <a:pt x="48" y="0"/>
                  </a:lnTo>
                  <a:lnTo>
                    <a:pt x="60" y="2"/>
                  </a:lnTo>
                  <a:lnTo>
                    <a:pt x="72" y="4"/>
                  </a:lnTo>
                  <a:lnTo>
                    <a:pt x="85" y="10"/>
                  </a:lnTo>
                  <a:lnTo>
                    <a:pt x="95" y="18"/>
                  </a:lnTo>
                  <a:lnTo>
                    <a:pt x="107" y="30"/>
                  </a:lnTo>
                  <a:lnTo>
                    <a:pt x="114" y="41"/>
                  </a:lnTo>
                  <a:lnTo>
                    <a:pt x="122" y="59"/>
                  </a:lnTo>
                  <a:lnTo>
                    <a:pt x="128" y="74"/>
                  </a:lnTo>
                  <a:lnTo>
                    <a:pt x="134" y="94"/>
                  </a:lnTo>
                  <a:lnTo>
                    <a:pt x="134" y="109"/>
                  </a:lnTo>
                  <a:lnTo>
                    <a:pt x="134" y="128"/>
                  </a:lnTo>
                  <a:lnTo>
                    <a:pt x="128" y="142"/>
                  </a:lnTo>
                  <a:lnTo>
                    <a:pt x="120" y="158"/>
                  </a:lnTo>
                  <a:lnTo>
                    <a:pt x="109" y="167"/>
                  </a:lnTo>
                  <a:lnTo>
                    <a:pt x="99" y="177"/>
                  </a:lnTo>
                  <a:lnTo>
                    <a:pt x="87" y="179"/>
                  </a:lnTo>
                  <a:lnTo>
                    <a:pt x="76" y="179"/>
                  </a:lnTo>
                  <a:lnTo>
                    <a:pt x="64" y="177"/>
                  </a:lnTo>
                  <a:lnTo>
                    <a:pt x="52" y="171"/>
                  </a:lnTo>
                  <a:lnTo>
                    <a:pt x="41" y="161"/>
                  </a:lnTo>
                  <a:lnTo>
                    <a:pt x="31" y="150"/>
                  </a:lnTo>
                  <a:lnTo>
                    <a:pt x="21" y="136"/>
                  </a:lnTo>
                  <a:lnTo>
                    <a:pt x="16" y="123"/>
                  </a:lnTo>
                  <a:close/>
                </a:path>
              </a:pathLst>
            </a:custGeom>
            <a:solidFill>
              <a:srgbClr val="7A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474" name="Freeform 189"/>
            <p:cNvSpPr>
              <a:spLocks noEditPoints="1"/>
            </p:cNvSpPr>
            <p:nvPr/>
          </p:nvSpPr>
          <p:spPr bwMode="auto">
            <a:xfrm>
              <a:off x="2935" y="2890"/>
              <a:ext cx="68" cy="91"/>
            </a:xfrm>
            <a:custGeom>
              <a:avLst/>
              <a:gdLst>
                <a:gd name="T0" fmla="*/ 7 w 135"/>
                <a:gd name="T1" fmla="*/ 8 h 183"/>
                <a:gd name="T2" fmla="*/ 9 w 135"/>
                <a:gd name="T3" fmla="*/ 9 h 183"/>
                <a:gd name="T4" fmla="*/ 10 w 135"/>
                <a:gd name="T5" fmla="*/ 14 h 183"/>
                <a:gd name="T6" fmla="*/ 20 w 135"/>
                <a:gd name="T7" fmla="*/ 36 h 183"/>
                <a:gd name="T8" fmla="*/ 20 w 135"/>
                <a:gd name="T9" fmla="*/ 39 h 183"/>
                <a:gd name="T10" fmla="*/ 21 w 135"/>
                <a:gd name="T11" fmla="*/ 40 h 183"/>
                <a:gd name="T12" fmla="*/ 21 w 135"/>
                <a:gd name="T13" fmla="*/ 37 h 183"/>
                <a:gd name="T14" fmla="*/ 20 w 135"/>
                <a:gd name="T15" fmla="*/ 33 h 183"/>
                <a:gd name="T16" fmla="*/ 10 w 135"/>
                <a:gd name="T17" fmla="*/ 10 h 183"/>
                <a:gd name="T18" fmla="*/ 8 w 135"/>
                <a:gd name="T19" fmla="*/ 8 h 183"/>
                <a:gd name="T20" fmla="*/ 13 w 135"/>
                <a:gd name="T21" fmla="*/ 6 h 183"/>
                <a:gd name="T22" fmla="*/ 25 w 135"/>
                <a:gd name="T23" fmla="*/ 34 h 183"/>
                <a:gd name="T24" fmla="*/ 27 w 135"/>
                <a:gd name="T25" fmla="*/ 36 h 183"/>
                <a:gd name="T26" fmla="*/ 30 w 135"/>
                <a:gd name="T27" fmla="*/ 36 h 183"/>
                <a:gd name="T28" fmla="*/ 33 w 135"/>
                <a:gd name="T29" fmla="*/ 35 h 183"/>
                <a:gd name="T30" fmla="*/ 34 w 135"/>
                <a:gd name="T31" fmla="*/ 37 h 183"/>
                <a:gd name="T32" fmla="*/ 33 w 135"/>
                <a:gd name="T33" fmla="*/ 38 h 183"/>
                <a:gd name="T34" fmla="*/ 29 w 135"/>
                <a:gd name="T35" fmla="*/ 39 h 183"/>
                <a:gd name="T36" fmla="*/ 24 w 135"/>
                <a:gd name="T37" fmla="*/ 41 h 183"/>
                <a:gd name="T38" fmla="*/ 16 w 135"/>
                <a:gd name="T39" fmla="*/ 45 h 183"/>
                <a:gd name="T40" fmla="*/ 16 w 135"/>
                <a:gd name="T41" fmla="*/ 45 h 183"/>
                <a:gd name="T42" fmla="*/ 15 w 135"/>
                <a:gd name="T43" fmla="*/ 44 h 183"/>
                <a:gd name="T44" fmla="*/ 15 w 135"/>
                <a:gd name="T45" fmla="*/ 43 h 183"/>
                <a:gd name="T46" fmla="*/ 17 w 135"/>
                <a:gd name="T47" fmla="*/ 41 h 183"/>
                <a:gd name="T48" fmla="*/ 19 w 135"/>
                <a:gd name="T49" fmla="*/ 40 h 183"/>
                <a:gd name="T50" fmla="*/ 19 w 135"/>
                <a:gd name="T51" fmla="*/ 37 h 183"/>
                <a:gd name="T52" fmla="*/ 9 w 135"/>
                <a:gd name="T53" fmla="*/ 12 h 183"/>
                <a:gd name="T54" fmla="*/ 7 w 135"/>
                <a:gd name="T55" fmla="*/ 9 h 183"/>
                <a:gd name="T56" fmla="*/ 5 w 135"/>
                <a:gd name="T57" fmla="*/ 9 h 183"/>
                <a:gd name="T58" fmla="*/ 3 w 135"/>
                <a:gd name="T59" fmla="*/ 10 h 183"/>
                <a:gd name="T60" fmla="*/ 2 w 135"/>
                <a:gd name="T61" fmla="*/ 12 h 183"/>
                <a:gd name="T62" fmla="*/ 1 w 135"/>
                <a:gd name="T63" fmla="*/ 12 h 183"/>
                <a:gd name="T64" fmla="*/ 1 w 135"/>
                <a:gd name="T65" fmla="*/ 9 h 183"/>
                <a:gd name="T66" fmla="*/ 5 w 135"/>
                <a:gd name="T67" fmla="*/ 6 h 183"/>
                <a:gd name="T68" fmla="*/ 8 w 135"/>
                <a:gd name="T69" fmla="*/ 3 h 183"/>
                <a:gd name="T70" fmla="*/ 9 w 135"/>
                <a:gd name="T71" fmla="*/ 0 h 183"/>
                <a:gd name="T72" fmla="*/ 11 w 135"/>
                <a:gd name="T73" fmla="*/ 0 h 183"/>
                <a:gd name="T74" fmla="*/ 12 w 135"/>
                <a:gd name="T75" fmla="*/ 1 h 183"/>
                <a:gd name="T76" fmla="*/ 13 w 135"/>
                <a:gd name="T77" fmla="*/ 6 h 183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135"/>
                <a:gd name="T118" fmla="*/ 0 h 183"/>
                <a:gd name="T119" fmla="*/ 135 w 135"/>
                <a:gd name="T120" fmla="*/ 183 h 183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135" h="183">
                  <a:moveTo>
                    <a:pt x="27" y="35"/>
                  </a:moveTo>
                  <a:lnTo>
                    <a:pt x="27" y="35"/>
                  </a:lnTo>
                  <a:lnTo>
                    <a:pt x="29" y="35"/>
                  </a:lnTo>
                  <a:lnTo>
                    <a:pt x="33" y="39"/>
                  </a:lnTo>
                  <a:lnTo>
                    <a:pt x="34" y="45"/>
                  </a:lnTo>
                  <a:lnTo>
                    <a:pt x="40" y="57"/>
                  </a:lnTo>
                  <a:lnTo>
                    <a:pt x="73" y="134"/>
                  </a:lnTo>
                  <a:lnTo>
                    <a:pt x="77" y="144"/>
                  </a:lnTo>
                  <a:lnTo>
                    <a:pt x="81" y="154"/>
                  </a:lnTo>
                  <a:lnTo>
                    <a:pt x="79" y="157"/>
                  </a:lnTo>
                  <a:lnTo>
                    <a:pt x="77" y="161"/>
                  </a:lnTo>
                  <a:lnTo>
                    <a:pt x="81" y="161"/>
                  </a:lnTo>
                  <a:lnTo>
                    <a:pt x="81" y="155"/>
                  </a:lnTo>
                  <a:lnTo>
                    <a:pt x="83" y="150"/>
                  </a:lnTo>
                  <a:lnTo>
                    <a:pt x="81" y="142"/>
                  </a:lnTo>
                  <a:lnTo>
                    <a:pt x="77" y="132"/>
                  </a:lnTo>
                  <a:lnTo>
                    <a:pt x="48" y="59"/>
                  </a:lnTo>
                  <a:lnTo>
                    <a:pt x="40" y="43"/>
                  </a:lnTo>
                  <a:lnTo>
                    <a:pt x="36" y="37"/>
                  </a:lnTo>
                  <a:lnTo>
                    <a:pt x="31" y="35"/>
                  </a:lnTo>
                  <a:lnTo>
                    <a:pt x="27" y="35"/>
                  </a:lnTo>
                  <a:close/>
                  <a:moveTo>
                    <a:pt x="50" y="24"/>
                  </a:moveTo>
                  <a:lnTo>
                    <a:pt x="97" y="132"/>
                  </a:lnTo>
                  <a:lnTo>
                    <a:pt x="100" y="138"/>
                  </a:lnTo>
                  <a:lnTo>
                    <a:pt x="104" y="146"/>
                  </a:lnTo>
                  <a:lnTo>
                    <a:pt x="106" y="146"/>
                  </a:lnTo>
                  <a:lnTo>
                    <a:pt x="112" y="148"/>
                  </a:lnTo>
                  <a:lnTo>
                    <a:pt x="118" y="146"/>
                  </a:lnTo>
                  <a:lnTo>
                    <a:pt x="126" y="146"/>
                  </a:lnTo>
                  <a:lnTo>
                    <a:pt x="131" y="142"/>
                  </a:lnTo>
                  <a:lnTo>
                    <a:pt x="135" y="148"/>
                  </a:lnTo>
                  <a:lnTo>
                    <a:pt x="135" y="150"/>
                  </a:lnTo>
                  <a:lnTo>
                    <a:pt x="131" y="152"/>
                  </a:lnTo>
                  <a:lnTo>
                    <a:pt x="129" y="154"/>
                  </a:lnTo>
                  <a:lnTo>
                    <a:pt x="126" y="154"/>
                  </a:lnTo>
                  <a:lnTo>
                    <a:pt x="116" y="159"/>
                  </a:lnTo>
                  <a:lnTo>
                    <a:pt x="104" y="161"/>
                  </a:lnTo>
                  <a:lnTo>
                    <a:pt x="95" y="167"/>
                  </a:lnTo>
                  <a:lnTo>
                    <a:pt x="79" y="173"/>
                  </a:lnTo>
                  <a:lnTo>
                    <a:pt x="64" y="181"/>
                  </a:lnTo>
                  <a:lnTo>
                    <a:pt x="62" y="181"/>
                  </a:lnTo>
                  <a:lnTo>
                    <a:pt x="62" y="183"/>
                  </a:lnTo>
                  <a:lnTo>
                    <a:pt x="60" y="183"/>
                  </a:lnTo>
                  <a:lnTo>
                    <a:pt x="60" y="179"/>
                  </a:lnTo>
                  <a:lnTo>
                    <a:pt x="60" y="177"/>
                  </a:lnTo>
                  <a:lnTo>
                    <a:pt x="58" y="175"/>
                  </a:lnTo>
                  <a:lnTo>
                    <a:pt x="62" y="173"/>
                  </a:lnTo>
                  <a:lnTo>
                    <a:pt x="65" y="167"/>
                  </a:lnTo>
                  <a:lnTo>
                    <a:pt x="69" y="167"/>
                  </a:lnTo>
                  <a:lnTo>
                    <a:pt x="73" y="161"/>
                  </a:lnTo>
                  <a:lnTo>
                    <a:pt x="75" y="155"/>
                  </a:lnTo>
                  <a:lnTo>
                    <a:pt x="73" y="150"/>
                  </a:lnTo>
                  <a:lnTo>
                    <a:pt x="69" y="140"/>
                  </a:lnTo>
                  <a:lnTo>
                    <a:pt x="33" y="49"/>
                  </a:lnTo>
                  <a:lnTo>
                    <a:pt x="27" y="41"/>
                  </a:lnTo>
                  <a:lnTo>
                    <a:pt x="27" y="39"/>
                  </a:lnTo>
                  <a:lnTo>
                    <a:pt x="23" y="37"/>
                  </a:lnTo>
                  <a:lnTo>
                    <a:pt x="19" y="39"/>
                  </a:lnTo>
                  <a:lnTo>
                    <a:pt x="13" y="41"/>
                  </a:lnTo>
                  <a:lnTo>
                    <a:pt x="11" y="43"/>
                  </a:lnTo>
                  <a:lnTo>
                    <a:pt x="7" y="45"/>
                  </a:lnTo>
                  <a:lnTo>
                    <a:pt x="5" y="49"/>
                  </a:lnTo>
                  <a:lnTo>
                    <a:pt x="3" y="49"/>
                  </a:lnTo>
                  <a:lnTo>
                    <a:pt x="1" y="49"/>
                  </a:lnTo>
                  <a:lnTo>
                    <a:pt x="0" y="45"/>
                  </a:lnTo>
                  <a:lnTo>
                    <a:pt x="1" y="39"/>
                  </a:lnTo>
                  <a:lnTo>
                    <a:pt x="11" y="31"/>
                  </a:lnTo>
                  <a:lnTo>
                    <a:pt x="17" y="26"/>
                  </a:lnTo>
                  <a:lnTo>
                    <a:pt x="27" y="22"/>
                  </a:lnTo>
                  <a:lnTo>
                    <a:pt x="31" y="14"/>
                  </a:lnTo>
                  <a:lnTo>
                    <a:pt x="34" y="8"/>
                  </a:lnTo>
                  <a:lnTo>
                    <a:pt x="36" y="0"/>
                  </a:lnTo>
                  <a:lnTo>
                    <a:pt x="40" y="0"/>
                  </a:lnTo>
                  <a:lnTo>
                    <a:pt x="42" y="0"/>
                  </a:lnTo>
                  <a:lnTo>
                    <a:pt x="46" y="2"/>
                  </a:lnTo>
                  <a:lnTo>
                    <a:pt x="46" y="4"/>
                  </a:lnTo>
                  <a:lnTo>
                    <a:pt x="48" y="14"/>
                  </a:lnTo>
                  <a:lnTo>
                    <a:pt x="50" y="24"/>
                  </a:lnTo>
                  <a:close/>
                </a:path>
              </a:pathLst>
            </a:custGeom>
            <a:solidFill>
              <a:srgbClr val="7A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475" name="Freeform 190"/>
            <p:cNvSpPr>
              <a:spLocks noEditPoints="1"/>
            </p:cNvSpPr>
            <p:nvPr/>
          </p:nvSpPr>
          <p:spPr bwMode="auto">
            <a:xfrm>
              <a:off x="3000" y="2853"/>
              <a:ext cx="61" cy="103"/>
            </a:xfrm>
            <a:custGeom>
              <a:avLst/>
              <a:gdLst>
                <a:gd name="T0" fmla="*/ 7 w 123"/>
                <a:gd name="T1" fmla="*/ 29 h 205"/>
                <a:gd name="T2" fmla="*/ 8 w 123"/>
                <a:gd name="T3" fmla="*/ 28 h 205"/>
                <a:gd name="T4" fmla="*/ 10 w 123"/>
                <a:gd name="T5" fmla="*/ 27 h 205"/>
                <a:gd name="T6" fmla="*/ 19 w 123"/>
                <a:gd name="T7" fmla="*/ 26 h 205"/>
                <a:gd name="T8" fmla="*/ 24 w 123"/>
                <a:gd name="T9" fmla="*/ 32 h 205"/>
                <a:gd name="T10" fmla="*/ 25 w 123"/>
                <a:gd name="T11" fmla="*/ 37 h 205"/>
                <a:gd name="T12" fmla="*/ 24 w 123"/>
                <a:gd name="T13" fmla="*/ 42 h 205"/>
                <a:gd name="T14" fmla="*/ 26 w 123"/>
                <a:gd name="T15" fmla="*/ 37 h 205"/>
                <a:gd name="T16" fmla="*/ 25 w 123"/>
                <a:gd name="T17" fmla="*/ 31 h 205"/>
                <a:gd name="T18" fmla="*/ 20 w 123"/>
                <a:gd name="T19" fmla="*/ 25 h 205"/>
                <a:gd name="T20" fmla="*/ 11 w 123"/>
                <a:gd name="T21" fmla="*/ 26 h 205"/>
                <a:gd name="T22" fmla="*/ 9 w 123"/>
                <a:gd name="T23" fmla="*/ 27 h 205"/>
                <a:gd name="T24" fmla="*/ 7 w 123"/>
                <a:gd name="T25" fmla="*/ 29 h 205"/>
                <a:gd name="T26" fmla="*/ 2 w 123"/>
                <a:gd name="T27" fmla="*/ 10 h 205"/>
                <a:gd name="T28" fmla="*/ 2 w 123"/>
                <a:gd name="T29" fmla="*/ 10 h 205"/>
                <a:gd name="T30" fmla="*/ 2 w 123"/>
                <a:gd name="T31" fmla="*/ 11 h 205"/>
                <a:gd name="T32" fmla="*/ 3 w 123"/>
                <a:gd name="T33" fmla="*/ 11 h 205"/>
                <a:gd name="T34" fmla="*/ 14 w 123"/>
                <a:gd name="T35" fmla="*/ 6 h 205"/>
                <a:gd name="T36" fmla="*/ 15 w 123"/>
                <a:gd name="T37" fmla="*/ 5 h 205"/>
                <a:gd name="T38" fmla="*/ 15 w 123"/>
                <a:gd name="T39" fmla="*/ 4 h 205"/>
                <a:gd name="T40" fmla="*/ 13 w 123"/>
                <a:gd name="T41" fmla="*/ 5 h 205"/>
                <a:gd name="T42" fmla="*/ 3 w 123"/>
                <a:gd name="T43" fmla="*/ 10 h 205"/>
                <a:gd name="T44" fmla="*/ 18 w 123"/>
                <a:gd name="T45" fmla="*/ 7 h 205"/>
                <a:gd name="T46" fmla="*/ 17 w 123"/>
                <a:gd name="T47" fmla="*/ 9 h 205"/>
                <a:gd name="T48" fmla="*/ 15 w 123"/>
                <a:gd name="T49" fmla="*/ 10 h 205"/>
                <a:gd name="T50" fmla="*/ 4 w 123"/>
                <a:gd name="T51" fmla="*/ 15 h 205"/>
                <a:gd name="T52" fmla="*/ 3 w 123"/>
                <a:gd name="T53" fmla="*/ 17 h 205"/>
                <a:gd name="T54" fmla="*/ 4 w 123"/>
                <a:gd name="T55" fmla="*/ 23 h 205"/>
                <a:gd name="T56" fmla="*/ 5 w 123"/>
                <a:gd name="T57" fmla="*/ 23 h 205"/>
                <a:gd name="T58" fmla="*/ 5 w 123"/>
                <a:gd name="T59" fmla="*/ 24 h 205"/>
                <a:gd name="T60" fmla="*/ 7 w 123"/>
                <a:gd name="T61" fmla="*/ 25 h 205"/>
                <a:gd name="T62" fmla="*/ 8 w 123"/>
                <a:gd name="T63" fmla="*/ 23 h 205"/>
                <a:gd name="T64" fmla="*/ 12 w 123"/>
                <a:gd name="T65" fmla="*/ 22 h 205"/>
                <a:gd name="T66" fmla="*/ 17 w 123"/>
                <a:gd name="T67" fmla="*/ 20 h 205"/>
                <a:gd name="T68" fmla="*/ 22 w 123"/>
                <a:gd name="T69" fmla="*/ 21 h 205"/>
                <a:gd name="T70" fmla="*/ 26 w 123"/>
                <a:gd name="T71" fmla="*/ 23 h 205"/>
                <a:gd name="T72" fmla="*/ 29 w 123"/>
                <a:gd name="T73" fmla="*/ 28 h 205"/>
                <a:gd name="T74" fmla="*/ 30 w 123"/>
                <a:gd name="T75" fmla="*/ 34 h 205"/>
                <a:gd name="T76" fmla="*/ 29 w 123"/>
                <a:gd name="T77" fmla="*/ 41 h 205"/>
                <a:gd name="T78" fmla="*/ 24 w 123"/>
                <a:gd name="T79" fmla="*/ 45 h 205"/>
                <a:gd name="T80" fmla="*/ 19 w 123"/>
                <a:gd name="T81" fmla="*/ 49 h 205"/>
                <a:gd name="T82" fmla="*/ 12 w 123"/>
                <a:gd name="T83" fmla="*/ 52 h 205"/>
                <a:gd name="T84" fmla="*/ 8 w 123"/>
                <a:gd name="T85" fmla="*/ 50 h 205"/>
                <a:gd name="T86" fmla="*/ 8 w 123"/>
                <a:gd name="T87" fmla="*/ 49 h 205"/>
                <a:gd name="T88" fmla="*/ 12 w 123"/>
                <a:gd name="T89" fmla="*/ 49 h 205"/>
                <a:gd name="T90" fmla="*/ 16 w 123"/>
                <a:gd name="T91" fmla="*/ 48 h 205"/>
                <a:gd name="T92" fmla="*/ 23 w 123"/>
                <a:gd name="T93" fmla="*/ 42 h 205"/>
                <a:gd name="T94" fmla="*/ 23 w 123"/>
                <a:gd name="T95" fmla="*/ 33 h 205"/>
                <a:gd name="T96" fmla="*/ 19 w 123"/>
                <a:gd name="T97" fmla="*/ 28 h 205"/>
                <a:gd name="T98" fmla="*/ 11 w 123"/>
                <a:gd name="T99" fmla="*/ 28 h 205"/>
                <a:gd name="T100" fmla="*/ 7 w 123"/>
                <a:gd name="T101" fmla="*/ 31 h 205"/>
                <a:gd name="T102" fmla="*/ 6 w 123"/>
                <a:gd name="T103" fmla="*/ 31 h 205"/>
                <a:gd name="T104" fmla="*/ 5 w 123"/>
                <a:gd name="T105" fmla="*/ 31 h 205"/>
                <a:gd name="T106" fmla="*/ 4 w 123"/>
                <a:gd name="T107" fmla="*/ 30 h 205"/>
                <a:gd name="T108" fmla="*/ 0 w 123"/>
                <a:gd name="T109" fmla="*/ 12 h 205"/>
                <a:gd name="T110" fmla="*/ 0 w 123"/>
                <a:gd name="T111" fmla="*/ 10 h 205"/>
                <a:gd name="T112" fmla="*/ 11 w 123"/>
                <a:gd name="T113" fmla="*/ 5 h 205"/>
                <a:gd name="T114" fmla="*/ 15 w 123"/>
                <a:gd name="T115" fmla="*/ 2 h 205"/>
                <a:gd name="T116" fmla="*/ 16 w 123"/>
                <a:gd name="T117" fmla="*/ 0 h 205"/>
                <a:gd name="T118" fmla="*/ 17 w 123"/>
                <a:gd name="T119" fmla="*/ 0 h 205"/>
                <a:gd name="T120" fmla="*/ 17 w 123"/>
                <a:gd name="T121" fmla="*/ 1 h 205"/>
                <a:gd name="T122" fmla="*/ 17 w 123"/>
                <a:gd name="T123" fmla="*/ 2 h 205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23"/>
                <a:gd name="T187" fmla="*/ 0 h 205"/>
                <a:gd name="T188" fmla="*/ 123 w 123"/>
                <a:gd name="T189" fmla="*/ 205 h 205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23" h="205">
                  <a:moveTo>
                    <a:pt x="28" y="116"/>
                  </a:moveTo>
                  <a:lnTo>
                    <a:pt x="28" y="116"/>
                  </a:lnTo>
                  <a:lnTo>
                    <a:pt x="30" y="114"/>
                  </a:lnTo>
                  <a:lnTo>
                    <a:pt x="35" y="112"/>
                  </a:lnTo>
                  <a:lnTo>
                    <a:pt x="39" y="110"/>
                  </a:lnTo>
                  <a:lnTo>
                    <a:pt x="43" y="108"/>
                  </a:lnTo>
                  <a:lnTo>
                    <a:pt x="61" y="102"/>
                  </a:lnTo>
                  <a:lnTo>
                    <a:pt x="78" y="104"/>
                  </a:lnTo>
                  <a:lnTo>
                    <a:pt x="90" y="112"/>
                  </a:lnTo>
                  <a:lnTo>
                    <a:pt x="99" y="126"/>
                  </a:lnTo>
                  <a:lnTo>
                    <a:pt x="101" y="135"/>
                  </a:lnTo>
                  <a:lnTo>
                    <a:pt x="103" y="145"/>
                  </a:lnTo>
                  <a:lnTo>
                    <a:pt x="99" y="155"/>
                  </a:lnTo>
                  <a:lnTo>
                    <a:pt x="97" y="166"/>
                  </a:lnTo>
                  <a:lnTo>
                    <a:pt x="103" y="155"/>
                  </a:lnTo>
                  <a:lnTo>
                    <a:pt x="107" y="145"/>
                  </a:lnTo>
                  <a:lnTo>
                    <a:pt x="105" y="132"/>
                  </a:lnTo>
                  <a:lnTo>
                    <a:pt x="103" y="122"/>
                  </a:lnTo>
                  <a:lnTo>
                    <a:pt x="94" y="106"/>
                  </a:lnTo>
                  <a:lnTo>
                    <a:pt x="80" y="99"/>
                  </a:lnTo>
                  <a:lnTo>
                    <a:pt x="63" y="97"/>
                  </a:lnTo>
                  <a:lnTo>
                    <a:pt x="45" y="102"/>
                  </a:lnTo>
                  <a:lnTo>
                    <a:pt x="41" y="102"/>
                  </a:lnTo>
                  <a:lnTo>
                    <a:pt x="37" y="108"/>
                  </a:lnTo>
                  <a:lnTo>
                    <a:pt x="30" y="110"/>
                  </a:lnTo>
                  <a:lnTo>
                    <a:pt x="28" y="116"/>
                  </a:lnTo>
                  <a:close/>
                  <a:moveTo>
                    <a:pt x="14" y="37"/>
                  </a:moveTo>
                  <a:lnTo>
                    <a:pt x="10" y="37"/>
                  </a:lnTo>
                  <a:lnTo>
                    <a:pt x="8" y="38"/>
                  </a:lnTo>
                  <a:lnTo>
                    <a:pt x="8" y="40"/>
                  </a:lnTo>
                  <a:lnTo>
                    <a:pt x="8" y="42"/>
                  </a:lnTo>
                  <a:lnTo>
                    <a:pt x="8" y="44"/>
                  </a:lnTo>
                  <a:lnTo>
                    <a:pt x="10" y="46"/>
                  </a:lnTo>
                  <a:lnTo>
                    <a:pt x="14" y="42"/>
                  </a:lnTo>
                  <a:lnTo>
                    <a:pt x="55" y="27"/>
                  </a:lnTo>
                  <a:lnTo>
                    <a:pt x="57" y="23"/>
                  </a:lnTo>
                  <a:lnTo>
                    <a:pt x="63" y="21"/>
                  </a:lnTo>
                  <a:lnTo>
                    <a:pt x="63" y="17"/>
                  </a:lnTo>
                  <a:lnTo>
                    <a:pt x="63" y="13"/>
                  </a:lnTo>
                  <a:lnTo>
                    <a:pt x="61" y="13"/>
                  </a:lnTo>
                  <a:lnTo>
                    <a:pt x="59" y="15"/>
                  </a:lnTo>
                  <a:lnTo>
                    <a:pt x="55" y="19"/>
                  </a:lnTo>
                  <a:lnTo>
                    <a:pt x="51" y="21"/>
                  </a:lnTo>
                  <a:lnTo>
                    <a:pt x="14" y="37"/>
                  </a:lnTo>
                  <a:close/>
                  <a:moveTo>
                    <a:pt x="70" y="7"/>
                  </a:moveTo>
                  <a:lnTo>
                    <a:pt x="72" y="27"/>
                  </a:lnTo>
                  <a:lnTo>
                    <a:pt x="70" y="31"/>
                  </a:lnTo>
                  <a:lnTo>
                    <a:pt x="70" y="35"/>
                  </a:lnTo>
                  <a:lnTo>
                    <a:pt x="68" y="35"/>
                  </a:lnTo>
                  <a:lnTo>
                    <a:pt x="63" y="40"/>
                  </a:lnTo>
                  <a:lnTo>
                    <a:pt x="22" y="56"/>
                  </a:lnTo>
                  <a:lnTo>
                    <a:pt x="16" y="58"/>
                  </a:lnTo>
                  <a:lnTo>
                    <a:pt x="16" y="62"/>
                  </a:lnTo>
                  <a:lnTo>
                    <a:pt x="14" y="66"/>
                  </a:lnTo>
                  <a:lnTo>
                    <a:pt x="16" y="70"/>
                  </a:lnTo>
                  <a:lnTo>
                    <a:pt x="18" y="89"/>
                  </a:lnTo>
                  <a:lnTo>
                    <a:pt x="20" y="89"/>
                  </a:lnTo>
                  <a:lnTo>
                    <a:pt x="22" y="91"/>
                  </a:lnTo>
                  <a:lnTo>
                    <a:pt x="22" y="93"/>
                  </a:lnTo>
                  <a:lnTo>
                    <a:pt x="22" y="95"/>
                  </a:lnTo>
                  <a:lnTo>
                    <a:pt x="24" y="97"/>
                  </a:lnTo>
                  <a:lnTo>
                    <a:pt x="28" y="97"/>
                  </a:lnTo>
                  <a:lnTo>
                    <a:pt x="28" y="95"/>
                  </a:lnTo>
                  <a:lnTo>
                    <a:pt x="32" y="91"/>
                  </a:lnTo>
                  <a:lnTo>
                    <a:pt x="39" y="87"/>
                  </a:lnTo>
                  <a:lnTo>
                    <a:pt x="49" y="85"/>
                  </a:lnTo>
                  <a:lnTo>
                    <a:pt x="59" y="79"/>
                  </a:lnTo>
                  <a:lnTo>
                    <a:pt x="70" y="77"/>
                  </a:lnTo>
                  <a:lnTo>
                    <a:pt x="80" y="77"/>
                  </a:lnTo>
                  <a:lnTo>
                    <a:pt x="90" y="81"/>
                  </a:lnTo>
                  <a:lnTo>
                    <a:pt x="97" y="83"/>
                  </a:lnTo>
                  <a:lnTo>
                    <a:pt x="105" y="91"/>
                  </a:lnTo>
                  <a:lnTo>
                    <a:pt x="111" y="99"/>
                  </a:lnTo>
                  <a:lnTo>
                    <a:pt x="117" y="110"/>
                  </a:lnTo>
                  <a:lnTo>
                    <a:pt x="121" y="122"/>
                  </a:lnTo>
                  <a:lnTo>
                    <a:pt x="123" y="133"/>
                  </a:lnTo>
                  <a:lnTo>
                    <a:pt x="121" y="147"/>
                  </a:lnTo>
                  <a:lnTo>
                    <a:pt x="117" y="161"/>
                  </a:lnTo>
                  <a:lnTo>
                    <a:pt x="107" y="170"/>
                  </a:lnTo>
                  <a:lnTo>
                    <a:pt x="99" y="180"/>
                  </a:lnTo>
                  <a:lnTo>
                    <a:pt x="90" y="188"/>
                  </a:lnTo>
                  <a:lnTo>
                    <a:pt x="78" y="196"/>
                  </a:lnTo>
                  <a:lnTo>
                    <a:pt x="63" y="201"/>
                  </a:lnTo>
                  <a:lnTo>
                    <a:pt x="49" y="205"/>
                  </a:lnTo>
                  <a:lnTo>
                    <a:pt x="37" y="203"/>
                  </a:lnTo>
                  <a:lnTo>
                    <a:pt x="32" y="199"/>
                  </a:lnTo>
                  <a:lnTo>
                    <a:pt x="33" y="196"/>
                  </a:lnTo>
                  <a:lnTo>
                    <a:pt x="35" y="196"/>
                  </a:lnTo>
                  <a:lnTo>
                    <a:pt x="39" y="194"/>
                  </a:lnTo>
                  <a:lnTo>
                    <a:pt x="49" y="194"/>
                  </a:lnTo>
                  <a:lnTo>
                    <a:pt x="57" y="192"/>
                  </a:lnTo>
                  <a:lnTo>
                    <a:pt x="64" y="192"/>
                  </a:lnTo>
                  <a:lnTo>
                    <a:pt x="82" y="178"/>
                  </a:lnTo>
                  <a:lnTo>
                    <a:pt x="94" y="165"/>
                  </a:lnTo>
                  <a:lnTo>
                    <a:pt x="97" y="147"/>
                  </a:lnTo>
                  <a:lnTo>
                    <a:pt x="94" y="130"/>
                  </a:lnTo>
                  <a:lnTo>
                    <a:pt x="86" y="116"/>
                  </a:lnTo>
                  <a:lnTo>
                    <a:pt x="76" y="110"/>
                  </a:lnTo>
                  <a:lnTo>
                    <a:pt x="61" y="108"/>
                  </a:lnTo>
                  <a:lnTo>
                    <a:pt x="45" y="112"/>
                  </a:lnTo>
                  <a:lnTo>
                    <a:pt x="33" y="116"/>
                  </a:lnTo>
                  <a:lnTo>
                    <a:pt x="28" y="122"/>
                  </a:lnTo>
                  <a:lnTo>
                    <a:pt x="26" y="122"/>
                  </a:lnTo>
                  <a:lnTo>
                    <a:pt x="24" y="122"/>
                  </a:lnTo>
                  <a:lnTo>
                    <a:pt x="22" y="122"/>
                  </a:lnTo>
                  <a:lnTo>
                    <a:pt x="22" y="124"/>
                  </a:lnTo>
                  <a:lnTo>
                    <a:pt x="18" y="122"/>
                  </a:lnTo>
                  <a:lnTo>
                    <a:pt x="16" y="118"/>
                  </a:lnTo>
                  <a:lnTo>
                    <a:pt x="16" y="116"/>
                  </a:lnTo>
                  <a:lnTo>
                    <a:pt x="0" y="48"/>
                  </a:lnTo>
                  <a:lnTo>
                    <a:pt x="0" y="40"/>
                  </a:lnTo>
                  <a:lnTo>
                    <a:pt x="0" y="37"/>
                  </a:lnTo>
                  <a:lnTo>
                    <a:pt x="6" y="35"/>
                  </a:lnTo>
                  <a:lnTo>
                    <a:pt x="45" y="19"/>
                  </a:lnTo>
                  <a:lnTo>
                    <a:pt x="55" y="13"/>
                  </a:lnTo>
                  <a:lnTo>
                    <a:pt x="63" y="7"/>
                  </a:lnTo>
                  <a:lnTo>
                    <a:pt x="63" y="0"/>
                  </a:lnTo>
                  <a:lnTo>
                    <a:pt x="64" y="0"/>
                  </a:lnTo>
                  <a:lnTo>
                    <a:pt x="66" y="0"/>
                  </a:lnTo>
                  <a:lnTo>
                    <a:pt x="68" y="0"/>
                  </a:lnTo>
                  <a:lnTo>
                    <a:pt x="70" y="0"/>
                  </a:lnTo>
                  <a:lnTo>
                    <a:pt x="70" y="2"/>
                  </a:lnTo>
                  <a:lnTo>
                    <a:pt x="70" y="4"/>
                  </a:lnTo>
                  <a:lnTo>
                    <a:pt x="70" y="7"/>
                  </a:lnTo>
                  <a:close/>
                </a:path>
              </a:pathLst>
            </a:custGeom>
            <a:solidFill>
              <a:srgbClr val="7A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476" name="Freeform 191"/>
            <p:cNvSpPr>
              <a:spLocks noEditPoints="1"/>
            </p:cNvSpPr>
            <p:nvPr/>
          </p:nvSpPr>
          <p:spPr bwMode="auto">
            <a:xfrm>
              <a:off x="3345" y="2708"/>
              <a:ext cx="71" cy="96"/>
            </a:xfrm>
            <a:custGeom>
              <a:avLst/>
              <a:gdLst>
                <a:gd name="T0" fmla="*/ 17 w 141"/>
                <a:gd name="T1" fmla="*/ 41 h 192"/>
                <a:gd name="T2" fmla="*/ 20 w 141"/>
                <a:gd name="T3" fmla="*/ 41 h 192"/>
                <a:gd name="T4" fmla="*/ 30 w 141"/>
                <a:gd name="T5" fmla="*/ 37 h 192"/>
                <a:gd name="T6" fmla="*/ 33 w 141"/>
                <a:gd name="T7" fmla="*/ 33 h 192"/>
                <a:gd name="T8" fmla="*/ 30 w 141"/>
                <a:gd name="T9" fmla="*/ 35 h 192"/>
                <a:gd name="T10" fmla="*/ 23 w 141"/>
                <a:gd name="T11" fmla="*/ 38 h 192"/>
                <a:gd name="T12" fmla="*/ 18 w 141"/>
                <a:gd name="T13" fmla="*/ 40 h 192"/>
                <a:gd name="T14" fmla="*/ 8 w 141"/>
                <a:gd name="T15" fmla="*/ 7 h 192"/>
                <a:gd name="T16" fmla="*/ 17 w 141"/>
                <a:gd name="T17" fmla="*/ 8 h 192"/>
                <a:gd name="T18" fmla="*/ 20 w 141"/>
                <a:gd name="T19" fmla="*/ 16 h 192"/>
                <a:gd name="T20" fmla="*/ 20 w 141"/>
                <a:gd name="T21" fmla="*/ 24 h 192"/>
                <a:gd name="T22" fmla="*/ 20 w 141"/>
                <a:gd name="T23" fmla="*/ 12 h 192"/>
                <a:gd name="T24" fmla="*/ 16 w 141"/>
                <a:gd name="T25" fmla="*/ 5 h 192"/>
                <a:gd name="T26" fmla="*/ 10 w 141"/>
                <a:gd name="T27" fmla="*/ 5 h 192"/>
                <a:gd name="T28" fmla="*/ 8 w 141"/>
                <a:gd name="T29" fmla="*/ 7 h 192"/>
                <a:gd name="T30" fmla="*/ 28 w 141"/>
                <a:gd name="T31" fmla="*/ 34 h 192"/>
                <a:gd name="T32" fmla="*/ 33 w 141"/>
                <a:gd name="T33" fmla="*/ 31 h 192"/>
                <a:gd name="T34" fmla="*/ 34 w 141"/>
                <a:gd name="T35" fmla="*/ 27 h 192"/>
                <a:gd name="T36" fmla="*/ 35 w 141"/>
                <a:gd name="T37" fmla="*/ 27 h 192"/>
                <a:gd name="T38" fmla="*/ 36 w 141"/>
                <a:gd name="T39" fmla="*/ 28 h 192"/>
                <a:gd name="T40" fmla="*/ 36 w 141"/>
                <a:gd name="T41" fmla="*/ 35 h 192"/>
                <a:gd name="T42" fmla="*/ 34 w 141"/>
                <a:gd name="T43" fmla="*/ 39 h 192"/>
                <a:gd name="T44" fmla="*/ 30 w 141"/>
                <a:gd name="T45" fmla="*/ 41 h 192"/>
                <a:gd name="T46" fmla="*/ 21 w 141"/>
                <a:gd name="T47" fmla="*/ 44 h 192"/>
                <a:gd name="T48" fmla="*/ 14 w 141"/>
                <a:gd name="T49" fmla="*/ 48 h 192"/>
                <a:gd name="T50" fmla="*/ 13 w 141"/>
                <a:gd name="T51" fmla="*/ 48 h 192"/>
                <a:gd name="T52" fmla="*/ 12 w 141"/>
                <a:gd name="T53" fmla="*/ 47 h 192"/>
                <a:gd name="T54" fmla="*/ 12 w 141"/>
                <a:gd name="T55" fmla="*/ 43 h 192"/>
                <a:gd name="T56" fmla="*/ 16 w 141"/>
                <a:gd name="T57" fmla="*/ 31 h 192"/>
                <a:gd name="T58" fmla="*/ 18 w 141"/>
                <a:gd name="T59" fmla="*/ 21 h 192"/>
                <a:gd name="T60" fmla="*/ 18 w 141"/>
                <a:gd name="T61" fmla="*/ 13 h 192"/>
                <a:gd name="T62" fmla="*/ 14 w 141"/>
                <a:gd name="T63" fmla="*/ 7 h 192"/>
                <a:gd name="T64" fmla="*/ 5 w 141"/>
                <a:gd name="T65" fmla="*/ 9 h 192"/>
                <a:gd name="T66" fmla="*/ 1 w 141"/>
                <a:gd name="T67" fmla="*/ 15 h 192"/>
                <a:gd name="T68" fmla="*/ 0 w 141"/>
                <a:gd name="T69" fmla="*/ 14 h 192"/>
                <a:gd name="T70" fmla="*/ 1 w 141"/>
                <a:gd name="T71" fmla="*/ 11 h 192"/>
                <a:gd name="T72" fmla="*/ 5 w 141"/>
                <a:gd name="T73" fmla="*/ 5 h 192"/>
                <a:gd name="T74" fmla="*/ 13 w 141"/>
                <a:gd name="T75" fmla="*/ 0 h 192"/>
                <a:gd name="T76" fmla="*/ 23 w 141"/>
                <a:gd name="T77" fmla="*/ 7 h 192"/>
                <a:gd name="T78" fmla="*/ 23 w 141"/>
                <a:gd name="T79" fmla="*/ 15 h 192"/>
                <a:gd name="T80" fmla="*/ 21 w 141"/>
                <a:gd name="T81" fmla="*/ 26 h 192"/>
                <a:gd name="T82" fmla="*/ 18 w 141"/>
                <a:gd name="T83" fmla="*/ 35 h 192"/>
                <a:gd name="T84" fmla="*/ 19 w 141"/>
                <a:gd name="T85" fmla="*/ 38 h 192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41"/>
                <a:gd name="T130" fmla="*/ 0 h 192"/>
                <a:gd name="T131" fmla="*/ 141 w 141"/>
                <a:gd name="T132" fmla="*/ 192 h 192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41" h="192">
                  <a:moveTo>
                    <a:pt x="70" y="157"/>
                  </a:moveTo>
                  <a:lnTo>
                    <a:pt x="70" y="159"/>
                  </a:lnTo>
                  <a:lnTo>
                    <a:pt x="68" y="161"/>
                  </a:lnTo>
                  <a:lnTo>
                    <a:pt x="68" y="163"/>
                  </a:lnTo>
                  <a:lnTo>
                    <a:pt x="70" y="163"/>
                  </a:lnTo>
                  <a:lnTo>
                    <a:pt x="79" y="163"/>
                  </a:lnTo>
                  <a:lnTo>
                    <a:pt x="91" y="157"/>
                  </a:lnTo>
                  <a:lnTo>
                    <a:pt x="105" y="151"/>
                  </a:lnTo>
                  <a:lnTo>
                    <a:pt x="118" y="145"/>
                  </a:lnTo>
                  <a:lnTo>
                    <a:pt x="126" y="139"/>
                  </a:lnTo>
                  <a:lnTo>
                    <a:pt x="130" y="134"/>
                  </a:lnTo>
                  <a:lnTo>
                    <a:pt x="132" y="130"/>
                  </a:lnTo>
                  <a:lnTo>
                    <a:pt x="130" y="130"/>
                  </a:lnTo>
                  <a:lnTo>
                    <a:pt x="124" y="134"/>
                  </a:lnTo>
                  <a:lnTo>
                    <a:pt x="118" y="138"/>
                  </a:lnTo>
                  <a:lnTo>
                    <a:pt x="110" y="141"/>
                  </a:lnTo>
                  <a:lnTo>
                    <a:pt x="99" y="149"/>
                  </a:lnTo>
                  <a:lnTo>
                    <a:pt x="91" y="151"/>
                  </a:lnTo>
                  <a:lnTo>
                    <a:pt x="83" y="153"/>
                  </a:lnTo>
                  <a:lnTo>
                    <a:pt x="76" y="155"/>
                  </a:lnTo>
                  <a:lnTo>
                    <a:pt x="70" y="157"/>
                  </a:lnTo>
                  <a:close/>
                  <a:moveTo>
                    <a:pt x="29" y="25"/>
                  </a:moveTo>
                  <a:lnTo>
                    <a:pt x="29" y="25"/>
                  </a:lnTo>
                  <a:lnTo>
                    <a:pt x="31" y="25"/>
                  </a:lnTo>
                  <a:lnTo>
                    <a:pt x="45" y="19"/>
                  </a:lnTo>
                  <a:lnTo>
                    <a:pt x="56" y="21"/>
                  </a:lnTo>
                  <a:lnTo>
                    <a:pt x="66" y="29"/>
                  </a:lnTo>
                  <a:lnTo>
                    <a:pt x="76" y="41"/>
                  </a:lnTo>
                  <a:lnTo>
                    <a:pt x="77" y="50"/>
                  </a:lnTo>
                  <a:lnTo>
                    <a:pt x="79" y="62"/>
                  </a:lnTo>
                  <a:lnTo>
                    <a:pt x="77" y="75"/>
                  </a:lnTo>
                  <a:lnTo>
                    <a:pt x="76" y="95"/>
                  </a:lnTo>
                  <a:lnTo>
                    <a:pt x="77" y="95"/>
                  </a:lnTo>
                  <a:lnTo>
                    <a:pt x="79" y="75"/>
                  </a:lnTo>
                  <a:lnTo>
                    <a:pt x="83" y="60"/>
                  </a:lnTo>
                  <a:lnTo>
                    <a:pt x="79" y="46"/>
                  </a:lnTo>
                  <a:lnTo>
                    <a:pt x="77" y="35"/>
                  </a:lnTo>
                  <a:lnTo>
                    <a:pt x="72" y="23"/>
                  </a:lnTo>
                  <a:lnTo>
                    <a:pt x="62" y="17"/>
                  </a:lnTo>
                  <a:lnTo>
                    <a:pt x="50" y="13"/>
                  </a:lnTo>
                  <a:lnTo>
                    <a:pt x="41" y="17"/>
                  </a:lnTo>
                  <a:lnTo>
                    <a:pt x="37" y="17"/>
                  </a:lnTo>
                  <a:lnTo>
                    <a:pt x="35" y="19"/>
                  </a:lnTo>
                  <a:lnTo>
                    <a:pt x="31" y="21"/>
                  </a:lnTo>
                  <a:lnTo>
                    <a:pt x="29" y="25"/>
                  </a:lnTo>
                  <a:close/>
                  <a:moveTo>
                    <a:pt x="79" y="149"/>
                  </a:moveTo>
                  <a:lnTo>
                    <a:pt x="107" y="138"/>
                  </a:lnTo>
                  <a:lnTo>
                    <a:pt x="112" y="134"/>
                  </a:lnTo>
                  <a:lnTo>
                    <a:pt x="120" y="130"/>
                  </a:lnTo>
                  <a:lnTo>
                    <a:pt x="124" y="126"/>
                  </a:lnTo>
                  <a:lnTo>
                    <a:pt x="130" y="122"/>
                  </a:lnTo>
                  <a:lnTo>
                    <a:pt x="130" y="116"/>
                  </a:lnTo>
                  <a:lnTo>
                    <a:pt x="132" y="110"/>
                  </a:lnTo>
                  <a:lnTo>
                    <a:pt x="134" y="106"/>
                  </a:lnTo>
                  <a:lnTo>
                    <a:pt x="138" y="105"/>
                  </a:lnTo>
                  <a:lnTo>
                    <a:pt x="138" y="103"/>
                  </a:lnTo>
                  <a:lnTo>
                    <a:pt x="140" y="105"/>
                  </a:lnTo>
                  <a:lnTo>
                    <a:pt x="141" y="105"/>
                  </a:lnTo>
                  <a:lnTo>
                    <a:pt x="141" y="106"/>
                  </a:lnTo>
                  <a:lnTo>
                    <a:pt x="141" y="110"/>
                  </a:lnTo>
                  <a:lnTo>
                    <a:pt x="141" y="112"/>
                  </a:lnTo>
                  <a:lnTo>
                    <a:pt x="141" y="116"/>
                  </a:lnTo>
                  <a:lnTo>
                    <a:pt x="141" y="139"/>
                  </a:lnTo>
                  <a:lnTo>
                    <a:pt x="140" y="147"/>
                  </a:lnTo>
                  <a:lnTo>
                    <a:pt x="140" y="151"/>
                  </a:lnTo>
                  <a:lnTo>
                    <a:pt x="134" y="155"/>
                  </a:lnTo>
                  <a:lnTo>
                    <a:pt x="130" y="159"/>
                  </a:lnTo>
                  <a:lnTo>
                    <a:pt x="124" y="159"/>
                  </a:lnTo>
                  <a:lnTo>
                    <a:pt x="120" y="161"/>
                  </a:lnTo>
                  <a:lnTo>
                    <a:pt x="112" y="163"/>
                  </a:lnTo>
                  <a:lnTo>
                    <a:pt x="103" y="167"/>
                  </a:lnTo>
                  <a:lnTo>
                    <a:pt x="83" y="174"/>
                  </a:lnTo>
                  <a:lnTo>
                    <a:pt x="68" y="180"/>
                  </a:lnTo>
                  <a:lnTo>
                    <a:pt x="60" y="184"/>
                  </a:lnTo>
                  <a:lnTo>
                    <a:pt x="56" y="190"/>
                  </a:lnTo>
                  <a:lnTo>
                    <a:pt x="54" y="190"/>
                  </a:lnTo>
                  <a:lnTo>
                    <a:pt x="54" y="192"/>
                  </a:lnTo>
                  <a:lnTo>
                    <a:pt x="52" y="192"/>
                  </a:lnTo>
                  <a:lnTo>
                    <a:pt x="50" y="192"/>
                  </a:lnTo>
                  <a:lnTo>
                    <a:pt x="48" y="188"/>
                  </a:lnTo>
                  <a:lnTo>
                    <a:pt x="48" y="186"/>
                  </a:lnTo>
                  <a:lnTo>
                    <a:pt x="46" y="182"/>
                  </a:lnTo>
                  <a:lnTo>
                    <a:pt x="48" y="178"/>
                  </a:lnTo>
                  <a:lnTo>
                    <a:pt x="48" y="170"/>
                  </a:lnTo>
                  <a:lnTo>
                    <a:pt x="50" y="170"/>
                  </a:lnTo>
                  <a:lnTo>
                    <a:pt x="62" y="139"/>
                  </a:lnTo>
                  <a:lnTo>
                    <a:pt x="64" y="122"/>
                  </a:lnTo>
                  <a:lnTo>
                    <a:pt x="68" y="106"/>
                  </a:lnTo>
                  <a:lnTo>
                    <a:pt x="70" y="91"/>
                  </a:lnTo>
                  <a:lnTo>
                    <a:pt x="72" y="81"/>
                  </a:lnTo>
                  <a:lnTo>
                    <a:pt x="70" y="70"/>
                  </a:lnTo>
                  <a:lnTo>
                    <a:pt x="70" y="60"/>
                  </a:lnTo>
                  <a:lnTo>
                    <a:pt x="70" y="50"/>
                  </a:lnTo>
                  <a:lnTo>
                    <a:pt x="70" y="43"/>
                  </a:lnTo>
                  <a:lnTo>
                    <a:pt x="64" y="31"/>
                  </a:lnTo>
                  <a:lnTo>
                    <a:pt x="54" y="27"/>
                  </a:lnTo>
                  <a:lnTo>
                    <a:pt x="43" y="25"/>
                  </a:lnTo>
                  <a:lnTo>
                    <a:pt x="31" y="29"/>
                  </a:lnTo>
                  <a:lnTo>
                    <a:pt x="19" y="35"/>
                  </a:lnTo>
                  <a:lnTo>
                    <a:pt x="10" y="46"/>
                  </a:lnTo>
                  <a:lnTo>
                    <a:pt x="6" y="56"/>
                  </a:lnTo>
                  <a:lnTo>
                    <a:pt x="2" y="60"/>
                  </a:lnTo>
                  <a:lnTo>
                    <a:pt x="0" y="60"/>
                  </a:lnTo>
                  <a:lnTo>
                    <a:pt x="0" y="58"/>
                  </a:lnTo>
                  <a:lnTo>
                    <a:pt x="0" y="56"/>
                  </a:lnTo>
                  <a:lnTo>
                    <a:pt x="0" y="52"/>
                  </a:lnTo>
                  <a:lnTo>
                    <a:pt x="0" y="48"/>
                  </a:lnTo>
                  <a:lnTo>
                    <a:pt x="2" y="41"/>
                  </a:lnTo>
                  <a:lnTo>
                    <a:pt x="6" y="35"/>
                  </a:lnTo>
                  <a:lnTo>
                    <a:pt x="12" y="23"/>
                  </a:lnTo>
                  <a:lnTo>
                    <a:pt x="17" y="17"/>
                  </a:lnTo>
                  <a:lnTo>
                    <a:pt x="25" y="10"/>
                  </a:lnTo>
                  <a:lnTo>
                    <a:pt x="35" y="6"/>
                  </a:lnTo>
                  <a:lnTo>
                    <a:pt x="52" y="0"/>
                  </a:lnTo>
                  <a:lnTo>
                    <a:pt x="70" y="4"/>
                  </a:lnTo>
                  <a:lnTo>
                    <a:pt x="81" y="10"/>
                  </a:lnTo>
                  <a:lnTo>
                    <a:pt x="91" y="25"/>
                  </a:lnTo>
                  <a:lnTo>
                    <a:pt x="93" y="35"/>
                  </a:lnTo>
                  <a:lnTo>
                    <a:pt x="93" y="52"/>
                  </a:lnTo>
                  <a:lnTo>
                    <a:pt x="91" y="58"/>
                  </a:lnTo>
                  <a:lnTo>
                    <a:pt x="91" y="70"/>
                  </a:lnTo>
                  <a:lnTo>
                    <a:pt x="87" y="81"/>
                  </a:lnTo>
                  <a:lnTo>
                    <a:pt x="83" y="101"/>
                  </a:lnTo>
                  <a:lnTo>
                    <a:pt x="79" y="108"/>
                  </a:lnTo>
                  <a:lnTo>
                    <a:pt x="76" y="124"/>
                  </a:lnTo>
                  <a:lnTo>
                    <a:pt x="70" y="139"/>
                  </a:lnTo>
                  <a:lnTo>
                    <a:pt x="70" y="149"/>
                  </a:lnTo>
                  <a:lnTo>
                    <a:pt x="72" y="151"/>
                  </a:lnTo>
                  <a:lnTo>
                    <a:pt x="76" y="149"/>
                  </a:lnTo>
                  <a:lnTo>
                    <a:pt x="79" y="149"/>
                  </a:lnTo>
                  <a:close/>
                </a:path>
              </a:pathLst>
            </a:custGeom>
            <a:solidFill>
              <a:srgbClr val="7A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477" name="Freeform 192"/>
            <p:cNvSpPr>
              <a:spLocks noEditPoints="1"/>
            </p:cNvSpPr>
            <p:nvPr/>
          </p:nvSpPr>
          <p:spPr bwMode="auto">
            <a:xfrm>
              <a:off x="3412" y="2681"/>
              <a:ext cx="65" cy="89"/>
            </a:xfrm>
            <a:custGeom>
              <a:avLst/>
              <a:gdLst>
                <a:gd name="T0" fmla="*/ 9 w 130"/>
                <a:gd name="T1" fmla="*/ 4 h 176"/>
                <a:gd name="T2" fmla="*/ 14 w 130"/>
                <a:gd name="T3" fmla="*/ 5 h 176"/>
                <a:gd name="T4" fmla="*/ 21 w 130"/>
                <a:gd name="T5" fmla="*/ 9 h 176"/>
                <a:gd name="T6" fmla="*/ 26 w 130"/>
                <a:gd name="T7" fmla="*/ 15 h 176"/>
                <a:gd name="T8" fmla="*/ 29 w 130"/>
                <a:gd name="T9" fmla="*/ 23 h 176"/>
                <a:gd name="T10" fmla="*/ 29 w 130"/>
                <a:gd name="T11" fmla="*/ 24 h 176"/>
                <a:gd name="T12" fmla="*/ 31 w 130"/>
                <a:gd name="T13" fmla="*/ 26 h 176"/>
                <a:gd name="T14" fmla="*/ 30 w 130"/>
                <a:gd name="T15" fmla="*/ 22 h 176"/>
                <a:gd name="T16" fmla="*/ 29 w 130"/>
                <a:gd name="T17" fmla="*/ 19 h 176"/>
                <a:gd name="T18" fmla="*/ 25 w 130"/>
                <a:gd name="T19" fmla="*/ 12 h 176"/>
                <a:gd name="T20" fmla="*/ 20 w 130"/>
                <a:gd name="T21" fmla="*/ 7 h 176"/>
                <a:gd name="T22" fmla="*/ 14 w 130"/>
                <a:gd name="T23" fmla="*/ 4 h 176"/>
                <a:gd name="T24" fmla="*/ 9 w 130"/>
                <a:gd name="T25" fmla="*/ 4 h 176"/>
                <a:gd name="T26" fmla="*/ 1 w 130"/>
                <a:gd name="T27" fmla="*/ 17 h 176"/>
                <a:gd name="T28" fmla="*/ 2 w 130"/>
                <a:gd name="T29" fmla="*/ 23 h 176"/>
                <a:gd name="T30" fmla="*/ 5 w 130"/>
                <a:gd name="T31" fmla="*/ 30 h 176"/>
                <a:gd name="T32" fmla="*/ 8 w 130"/>
                <a:gd name="T33" fmla="*/ 36 h 176"/>
                <a:gd name="T34" fmla="*/ 12 w 130"/>
                <a:gd name="T35" fmla="*/ 41 h 176"/>
                <a:gd name="T36" fmla="*/ 17 w 130"/>
                <a:gd name="T37" fmla="*/ 43 h 176"/>
                <a:gd name="T38" fmla="*/ 24 w 130"/>
                <a:gd name="T39" fmla="*/ 43 h 176"/>
                <a:gd name="T40" fmla="*/ 17 w 130"/>
                <a:gd name="T41" fmla="*/ 42 h 176"/>
                <a:gd name="T42" fmla="*/ 12 w 130"/>
                <a:gd name="T43" fmla="*/ 39 h 176"/>
                <a:gd name="T44" fmla="*/ 8 w 130"/>
                <a:gd name="T45" fmla="*/ 33 h 176"/>
                <a:gd name="T46" fmla="*/ 5 w 130"/>
                <a:gd name="T47" fmla="*/ 27 h 176"/>
                <a:gd name="T48" fmla="*/ 2 w 130"/>
                <a:gd name="T49" fmla="*/ 22 h 176"/>
                <a:gd name="T50" fmla="*/ 2 w 130"/>
                <a:gd name="T51" fmla="*/ 17 h 176"/>
                <a:gd name="T52" fmla="*/ 26 w 130"/>
                <a:gd name="T53" fmla="*/ 20 h 176"/>
                <a:gd name="T54" fmla="*/ 22 w 130"/>
                <a:gd name="T55" fmla="*/ 12 h 176"/>
                <a:gd name="T56" fmla="*/ 15 w 130"/>
                <a:gd name="T57" fmla="*/ 7 h 176"/>
                <a:gd name="T58" fmla="*/ 10 w 130"/>
                <a:gd name="T59" fmla="*/ 5 h 176"/>
                <a:gd name="T60" fmla="*/ 5 w 130"/>
                <a:gd name="T61" fmla="*/ 8 h 176"/>
                <a:gd name="T62" fmla="*/ 3 w 130"/>
                <a:gd name="T63" fmla="*/ 13 h 176"/>
                <a:gd name="T64" fmla="*/ 4 w 130"/>
                <a:gd name="T65" fmla="*/ 18 h 176"/>
                <a:gd name="T66" fmla="*/ 7 w 130"/>
                <a:gd name="T67" fmla="*/ 25 h 176"/>
                <a:gd name="T68" fmla="*/ 12 w 130"/>
                <a:gd name="T69" fmla="*/ 33 h 176"/>
                <a:gd name="T70" fmla="*/ 18 w 130"/>
                <a:gd name="T71" fmla="*/ 37 h 176"/>
                <a:gd name="T72" fmla="*/ 23 w 130"/>
                <a:gd name="T73" fmla="*/ 39 h 176"/>
                <a:gd name="T74" fmla="*/ 28 w 130"/>
                <a:gd name="T75" fmla="*/ 36 h 176"/>
                <a:gd name="T76" fmla="*/ 30 w 130"/>
                <a:gd name="T77" fmla="*/ 31 h 176"/>
                <a:gd name="T78" fmla="*/ 29 w 130"/>
                <a:gd name="T79" fmla="*/ 26 h 176"/>
                <a:gd name="T80" fmla="*/ 3 w 130"/>
                <a:gd name="T81" fmla="*/ 31 h 176"/>
                <a:gd name="T82" fmla="*/ 0 w 130"/>
                <a:gd name="T83" fmla="*/ 21 h 176"/>
                <a:gd name="T84" fmla="*/ 1 w 130"/>
                <a:gd name="T85" fmla="*/ 12 h 176"/>
                <a:gd name="T86" fmla="*/ 3 w 130"/>
                <a:gd name="T87" fmla="*/ 5 h 176"/>
                <a:gd name="T88" fmla="*/ 9 w 130"/>
                <a:gd name="T89" fmla="*/ 1 h 176"/>
                <a:gd name="T90" fmla="*/ 14 w 130"/>
                <a:gd name="T91" fmla="*/ 0 h 176"/>
                <a:gd name="T92" fmla="*/ 21 w 130"/>
                <a:gd name="T93" fmla="*/ 3 h 176"/>
                <a:gd name="T94" fmla="*/ 26 w 130"/>
                <a:gd name="T95" fmla="*/ 7 h 176"/>
                <a:gd name="T96" fmla="*/ 31 w 130"/>
                <a:gd name="T97" fmla="*/ 14 h 176"/>
                <a:gd name="T98" fmla="*/ 33 w 130"/>
                <a:gd name="T99" fmla="*/ 23 h 176"/>
                <a:gd name="T100" fmla="*/ 33 w 130"/>
                <a:gd name="T101" fmla="*/ 32 h 176"/>
                <a:gd name="T102" fmla="*/ 30 w 130"/>
                <a:gd name="T103" fmla="*/ 40 h 176"/>
                <a:gd name="T104" fmla="*/ 25 w 130"/>
                <a:gd name="T105" fmla="*/ 44 h 176"/>
                <a:gd name="T106" fmla="*/ 18 w 130"/>
                <a:gd name="T107" fmla="*/ 45 h 176"/>
                <a:gd name="T108" fmla="*/ 12 w 130"/>
                <a:gd name="T109" fmla="*/ 43 h 176"/>
                <a:gd name="T110" fmla="*/ 7 w 130"/>
                <a:gd name="T111" fmla="*/ 38 h 176"/>
                <a:gd name="T112" fmla="*/ 3 w 130"/>
                <a:gd name="T113" fmla="*/ 31 h 17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30"/>
                <a:gd name="T172" fmla="*/ 0 h 176"/>
                <a:gd name="T173" fmla="*/ 130 w 130"/>
                <a:gd name="T174" fmla="*/ 176 h 17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30" h="176">
                  <a:moveTo>
                    <a:pt x="35" y="13"/>
                  </a:moveTo>
                  <a:lnTo>
                    <a:pt x="35" y="13"/>
                  </a:lnTo>
                  <a:lnTo>
                    <a:pt x="44" y="13"/>
                  </a:lnTo>
                  <a:lnTo>
                    <a:pt x="56" y="17"/>
                  </a:lnTo>
                  <a:lnTo>
                    <a:pt x="68" y="23"/>
                  </a:lnTo>
                  <a:lnTo>
                    <a:pt x="81" y="34"/>
                  </a:lnTo>
                  <a:lnTo>
                    <a:pt x="91" y="46"/>
                  </a:lnTo>
                  <a:lnTo>
                    <a:pt x="101" y="60"/>
                  </a:lnTo>
                  <a:lnTo>
                    <a:pt x="108" y="71"/>
                  </a:lnTo>
                  <a:lnTo>
                    <a:pt x="116" y="89"/>
                  </a:lnTo>
                  <a:lnTo>
                    <a:pt x="116" y="91"/>
                  </a:lnTo>
                  <a:lnTo>
                    <a:pt x="116" y="93"/>
                  </a:lnTo>
                  <a:lnTo>
                    <a:pt x="118" y="95"/>
                  </a:lnTo>
                  <a:lnTo>
                    <a:pt x="122" y="102"/>
                  </a:lnTo>
                  <a:lnTo>
                    <a:pt x="120" y="95"/>
                  </a:lnTo>
                  <a:lnTo>
                    <a:pt x="118" y="87"/>
                  </a:lnTo>
                  <a:lnTo>
                    <a:pt x="116" y="81"/>
                  </a:lnTo>
                  <a:lnTo>
                    <a:pt x="114" y="75"/>
                  </a:lnTo>
                  <a:lnTo>
                    <a:pt x="106" y="58"/>
                  </a:lnTo>
                  <a:lnTo>
                    <a:pt x="99" y="46"/>
                  </a:lnTo>
                  <a:lnTo>
                    <a:pt x="89" y="34"/>
                  </a:lnTo>
                  <a:lnTo>
                    <a:pt x="79" y="25"/>
                  </a:lnTo>
                  <a:lnTo>
                    <a:pt x="68" y="17"/>
                  </a:lnTo>
                  <a:lnTo>
                    <a:pt x="56" y="13"/>
                  </a:lnTo>
                  <a:lnTo>
                    <a:pt x="44" y="11"/>
                  </a:lnTo>
                  <a:lnTo>
                    <a:pt x="35" y="13"/>
                  </a:lnTo>
                  <a:close/>
                  <a:moveTo>
                    <a:pt x="6" y="67"/>
                  </a:moveTo>
                  <a:lnTo>
                    <a:pt x="4" y="67"/>
                  </a:lnTo>
                  <a:lnTo>
                    <a:pt x="4" y="77"/>
                  </a:lnTo>
                  <a:lnTo>
                    <a:pt x="6" y="89"/>
                  </a:lnTo>
                  <a:lnTo>
                    <a:pt x="9" y="102"/>
                  </a:lnTo>
                  <a:lnTo>
                    <a:pt x="17" y="116"/>
                  </a:lnTo>
                  <a:lnTo>
                    <a:pt x="23" y="129"/>
                  </a:lnTo>
                  <a:lnTo>
                    <a:pt x="29" y="141"/>
                  </a:lnTo>
                  <a:lnTo>
                    <a:pt x="37" y="151"/>
                  </a:lnTo>
                  <a:lnTo>
                    <a:pt x="48" y="162"/>
                  </a:lnTo>
                  <a:lnTo>
                    <a:pt x="58" y="166"/>
                  </a:lnTo>
                  <a:lnTo>
                    <a:pt x="68" y="170"/>
                  </a:lnTo>
                  <a:lnTo>
                    <a:pt x="79" y="170"/>
                  </a:lnTo>
                  <a:lnTo>
                    <a:pt x="93" y="170"/>
                  </a:lnTo>
                  <a:lnTo>
                    <a:pt x="79" y="168"/>
                  </a:lnTo>
                  <a:lnTo>
                    <a:pt x="68" y="164"/>
                  </a:lnTo>
                  <a:lnTo>
                    <a:pt x="56" y="159"/>
                  </a:lnTo>
                  <a:lnTo>
                    <a:pt x="48" y="155"/>
                  </a:lnTo>
                  <a:lnTo>
                    <a:pt x="37" y="143"/>
                  </a:lnTo>
                  <a:lnTo>
                    <a:pt x="29" y="131"/>
                  </a:lnTo>
                  <a:lnTo>
                    <a:pt x="23" y="118"/>
                  </a:lnTo>
                  <a:lnTo>
                    <a:pt x="17" y="106"/>
                  </a:lnTo>
                  <a:lnTo>
                    <a:pt x="11" y="97"/>
                  </a:lnTo>
                  <a:lnTo>
                    <a:pt x="7" y="87"/>
                  </a:lnTo>
                  <a:lnTo>
                    <a:pt x="6" y="77"/>
                  </a:lnTo>
                  <a:lnTo>
                    <a:pt x="6" y="67"/>
                  </a:lnTo>
                  <a:close/>
                  <a:moveTo>
                    <a:pt x="114" y="93"/>
                  </a:moveTo>
                  <a:lnTo>
                    <a:pt x="104" y="77"/>
                  </a:lnTo>
                  <a:lnTo>
                    <a:pt x="97" y="62"/>
                  </a:lnTo>
                  <a:lnTo>
                    <a:pt x="85" y="48"/>
                  </a:lnTo>
                  <a:lnTo>
                    <a:pt x="73" y="38"/>
                  </a:lnTo>
                  <a:lnTo>
                    <a:pt x="60" y="27"/>
                  </a:lnTo>
                  <a:lnTo>
                    <a:pt x="48" y="21"/>
                  </a:lnTo>
                  <a:lnTo>
                    <a:pt x="37" y="19"/>
                  </a:lnTo>
                  <a:lnTo>
                    <a:pt x="27" y="21"/>
                  </a:lnTo>
                  <a:lnTo>
                    <a:pt x="17" y="29"/>
                  </a:lnTo>
                  <a:lnTo>
                    <a:pt x="13" y="44"/>
                  </a:lnTo>
                  <a:lnTo>
                    <a:pt x="11" y="50"/>
                  </a:lnTo>
                  <a:lnTo>
                    <a:pt x="13" y="60"/>
                  </a:lnTo>
                  <a:lnTo>
                    <a:pt x="13" y="69"/>
                  </a:lnTo>
                  <a:lnTo>
                    <a:pt x="19" y="81"/>
                  </a:lnTo>
                  <a:lnTo>
                    <a:pt x="27" y="97"/>
                  </a:lnTo>
                  <a:lnTo>
                    <a:pt x="37" y="114"/>
                  </a:lnTo>
                  <a:lnTo>
                    <a:pt x="48" y="128"/>
                  </a:lnTo>
                  <a:lnTo>
                    <a:pt x="60" y="141"/>
                  </a:lnTo>
                  <a:lnTo>
                    <a:pt x="70" y="147"/>
                  </a:lnTo>
                  <a:lnTo>
                    <a:pt x="81" y="153"/>
                  </a:lnTo>
                  <a:lnTo>
                    <a:pt x="91" y="153"/>
                  </a:lnTo>
                  <a:lnTo>
                    <a:pt x="103" y="155"/>
                  </a:lnTo>
                  <a:lnTo>
                    <a:pt x="112" y="143"/>
                  </a:lnTo>
                  <a:lnTo>
                    <a:pt x="118" y="129"/>
                  </a:lnTo>
                  <a:lnTo>
                    <a:pt x="118" y="120"/>
                  </a:lnTo>
                  <a:lnTo>
                    <a:pt x="118" y="112"/>
                  </a:lnTo>
                  <a:lnTo>
                    <a:pt x="116" y="102"/>
                  </a:lnTo>
                  <a:lnTo>
                    <a:pt x="114" y="93"/>
                  </a:lnTo>
                  <a:close/>
                  <a:moveTo>
                    <a:pt x="11" y="122"/>
                  </a:moveTo>
                  <a:lnTo>
                    <a:pt x="4" y="100"/>
                  </a:lnTo>
                  <a:lnTo>
                    <a:pt x="0" y="83"/>
                  </a:lnTo>
                  <a:lnTo>
                    <a:pt x="0" y="64"/>
                  </a:lnTo>
                  <a:lnTo>
                    <a:pt x="4" y="46"/>
                  </a:lnTo>
                  <a:lnTo>
                    <a:pt x="6" y="31"/>
                  </a:lnTo>
                  <a:lnTo>
                    <a:pt x="11" y="19"/>
                  </a:lnTo>
                  <a:lnTo>
                    <a:pt x="21" y="9"/>
                  </a:lnTo>
                  <a:lnTo>
                    <a:pt x="33" y="3"/>
                  </a:lnTo>
                  <a:lnTo>
                    <a:pt x="44" y="0"/>
                  </a:lnTo>
                  <a:lnTo>
                    <a:pt x="56" y="0"/>
                  </a:lnTo>
                  <a:lnTo>
                    <a:pt x="68" y="2"/>
                  </a:lnTo>
                  <a:lnTo>
                    <a:pt x="81" y="9"/>
                  </a:lnTo>
                  <a:lnTo>
                    <a:pt x="93" y="15"/>
                  </a:lnTo>
                  <a:lnTo>
                    <a:pt x="104" y="27"/>
                  </a:lnTo>
                  <a:lnTo>
                    <a:pt x="112" y="38"/>
                  </a:lnTo>
                  <a:lnTo>
                    <a:pt x="122" y="54"/>
                  </a:lnTo>
                  <a:lnTo>
                    <a:pt x="128" y="71"/>
                  </a:lnTo>
                  <a:lnTo>
                    <a:pt x="130" y="89"/>
                  </a:lnTo>
                  <a:lnTo>
                    <a:pt x="130" y="106"/>
                  </a:lnTo>
                  <a:lnTo>
                    <a:pt x="130" y="124"/>
                  </a:lnTo>
                  <a:lnTo>
                    <a:pt x="124" y="141"/>
                  </a:lnTo>
                  <a:lnTo>
                    <a:pt x="118" y="157"/>
                  </a:lnTo>
                  <a:lnTo>
                    <a:pt x="108" y="166"/>
                  </a:lnTo>
                  <a:lnTo>
                    <a:pt x="97" y="172"/>
                  </a:lnTo>
                  <a:lnTo>
                    <a:pt x="83" y="176"/>
                  </a:lnTo>
                  <a:lnTo>
                    <a:pt x="71" y="176"/>
                  </a:lnTo>
                  <a:lnTo>
                    <a:pt x="60" y="172"/>
                  </a:lnTo>
                  <a:lnTo>
                    <a:pt x="48" y="168"/>
                  </a:lnTo>
                  <a:lnTo>
                    <a:pt x="37" y="159"/>
                  </a:lnTo>
                  <a:lnTo>
                    <a:pt x="27" y="149"/>
                  </a:lnTo>
                  <a:lnTo>
                    <a:pt x="17" y="135"/>
                  </a:lnTo>
                  <a:lnTo>
                    <a:pt x="11" y="122"/>
                  </a:lnTo>
                  <a:close/>
                </a:path>
              </a:pathLst>
            </a:custGeom>
            <a:solidFill>
              <a:srgbClr val="7A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478" name="Freeform 193"/>
            <p:cNvSpPr>
              <a:spLocks noEditPoints="1"/>
            </p:cNvSpPr>
            <p:nvPr/>
          </p:nvSpPr>
          <p:spPr bwMode="auto">
            <a:xfrm>
              <a:off x="3768" y="2533"/>
              <a:ext cx="71" cy="96"/>
            </a:xfrm>
            <a:custGeom>
              <a:avLst/>
              <a:gdLst>
                <a:gd name="T0" fmla="*/ 18 w 144"/>
                <a:gd name="T1" fmla="*/ 41 h 192"/>
                <a:gd name="T2" fmla="*/ 18 w 144"/>
                <a:gd name="T3" fmla="*/ 41 h 192"/>
                <a:gd name="T4" fmla="*/ 23 w 144"/>
                <a:gd name="T5" fmla="*/ 40 h 192"/>
                <a:gd name="T6" fmla="*/ 30 w 144"/>
                <a:gd name="T7" fmla="*/ 37 h 192"/>
                <a:gd name="T8" fmla="*/ 32 w 144"/>
                <a:gd name="T9" fmla="*/ 34 h 192"/>
                <a:gd name="T10" fmla="*/ 32 w 144"/>
                <a:gd name="T11" fmla="*/ 33 h 192"/>
                <a:gd name="T12" fmla="*/ 30 w 144"/>
                <a:gd name="T13" fmla="*/ 36 h 192"/>
                <a:gd name="T14" fmla="*/ 25 w 144"/>
                <a:gd name="T15" fmla="*/ 38 h 192"/>
                <a:gd name="T16" fmla="*/ 21 w 144"/>
                <a:gd name="T17" fmla="*/ 39 h 192"/>
                <a:gd name="T18" fmla="*/ 18 w 144"/>
                <a:gd name="T19" fmla="*/ 40 h 192"/>
                <a:gd name="T20" fmla="*/ 7 w 144"/>
                <a:gd name="T21" fmla="*/ 7 h 192"/>
                <a:gd name="T22" fmla="*/ 8 w 144"/>
                <a:gd name="T23" fmla="*/ 7 h 192"/>
                <a:gd name="T24" fmla="*/ 11 w 144"/>
                <a:gd name="T25" fmla="*/ 6 h 192"/>
                <a:gd name="T26" fmla="*/ 17 w 144"/>
                <a:gd name="T27" fmla="*/ 8 h 192"/>
                <a:gd name="T28" fmla="*/ 19 w 144"/>
                <a:gd name="T29" fmla="*/ 13 h 192"/>
                <a:gd name="T30" fmla="*/ 19 w 144"/>
                <a:gd name="T31" fmla="*/ 20 h 192"/>
                <a:gd name="T32" fmla="*/ 20 w 144"/>
                <a:gd name="T33" fmla="*/ 20 h 192"/>
                <a:gd name="T34" fmla="*/ 20 w 144"/>
                <a:gd name="T35" fmla="*/ 12 h 192"/>
                <a:gd name="T36" fmla="*/ 18 w 144"/>
                <a:gd name="T37" fmla="*/ 7 h 192"/>
                <a:gd name="T38" fmla="*/ 13 w 144"/>
                <a:gd name="T39" fmla="*/ 4 h 192"/>
                <a:gd name="T40" fmla="*/ 9 w 144"/>
                <a:gd name="T41" fmla="*/ 5 h 192"/>
                <a:gd name="T42" fmla="*/ 8 w 144"/>
                <a:gd name="T43" fmla="*/ 6 h 192"/>
                <a:gd name="T44" fmla="*/ 20 w 144"/>
                <a:gd name="T45" fmla="*/ 38 h 192"/>
                <a:gd name="T46" fmla="*/ 29 w 144"/>
                <a:gd name="T47" fmla="*/ 34 h 192"/>
                <a:gd name="T48" fmla="*/ 31 w 144"/>
                <a:gd name="T49" fmla="*/ 32 h 192"/>
                <a:gd name="T50" fmla="*/ 32 w 144"/>
                <a:gd name="T51" fmla="*/ 30 h 192"/>
                <a:gd name="T52" fmla="*/ 33 w 144"/>
                <a:gd name="T53" fmla="*/ 27 h 192"/>
                <a:gd name="T54" fmla="*/ 35 w 144"/>
                <a:gd name="T55" fmla="*/ 28 h 192"/>
                <a:gd name="T56" fmla="*/ 35 w 144"/>
                <a:gd name="T57" fmla="*/ 29 h 192"/>
                <a:gd name="T58" fmla="*/ 35 w 144"/>
                <a:gd name="T59" fmla="*/ 36 h 192"/>
                <a:gd name="T60" fmla="*/ 35 w 144"/>
                <a:gd name="T61" fmla="*/ 39 h 192"/>
                <a:gd name="T62" fmla="*/ 32 w 144"/>
                <a:gd name="T63" fmla="*/ 40 h 192"/>
                <a:gd name="T64" fmla="*/ 26 w 144"/>
                <a:gd name="T65" fmla="*/ 43 h 192"/>
                <a:gd name="T66" fmla="*/ 18 w 144"/>
                <a:gd name="T67" fmla="*/ 46 h 192"/>
                <a:gd name="T68" fmla="*/ 14 w 144"/>
                <a:gd name="T69" fmla="*/ 48 h 192"/>
                <a:gd name="T70" fmla="*/ 13 w 144"/>
                <a:gd name="T71" fmla="*/ 48 h 192"/>
                <a:gd name="T72" fmla="*/ 12 w 144"/>
                <a:gd name="T73" fmla="*/ 48 h 192"/>
                <a:gd name="T74" fmla="*/ 12 w 144"/>
                <a:gd name="T75" fmla="*/ 46 h 192"/>
                <a:gd name="T76" fmla="*/ 13 w 144"/>
                <a:gd name="T77" fmla="*/ 44 h 192"/>
                <a:gd name="T78" fmla="*/ 15 w 144"/>
                <a:gd name="T79" fmla="*/ 36 h 192"/>
                <a:gd name="T80" fmla="*/ 17 w 144"/>
                <a:gd name="T81" fmla="*/ 27 h 192"/>
                <a:gd name="T82" fmla="*/ 18 w 144"/>
                <a:gd name="T83" fmla="*/ 21 h 192"/>
                <a:gd name="T84" fmla="*/ 18 w 144"/>
                <a:gd name="T85" fmla="*/ 15 h 192"/>
                <a:gd name="T86" fmla="*/ 18 w 144"/>
                <a:gd name="T87" fmla="*/ 12 h 192"/>
                <a:gd name="T88" fmla="*/ 13 w 144"/>
                <a:gd name="T89" fmla="*/ 8 h 192"/>
                <a:gd name="T90" fmla="*/ 8 w 144"/>
                <a:gd name="T91" fmla="*/ 8 h 192"/>
                <a:gd name="T92" fmla="*/ 3 w 144"/>
                <a:gd name="T93" fmla="*/ 12 h 192"/>
                <a:gd name="T94" fmla="*/ 1 w 144"/>
                <a:gd name="T95" fmla="*/ 15 h 192"/>
                <a:gd name="T96" fmla="*/ 0 w 144"/>
                <a:gd name="T97" fmla="*/ 15 h 192"/>
                <a:gd name="T98" fmla="*/ 0 w 144"/>
                <a:gd name="T99" fmla="*/ 12 h 192"/>
                <a:gd name="T100" fmla="*/ 2 w 144"/>
                <a:gd name="T101" fmla="*/ 9 h 192"/>
                <a:gd name="T102" fmla="*/ 6 w 144"/>
                <a:gd name="T103" fmla="*/ 5 h 192"/>
                <a:gd name="T104" fmla="*/ 9 w 144"/>
                <a:gd name="T105" fmla="*/ 2 h 192"/>
                <a:gd name="T106" fmla="*/ 18 w 144"/>
                <a:gd name="T107" fmla="*/ 1 h 192"/>
                <a:gd name="T108" fmla="*/ 23 w 144"/>
                <a:gd name="T109" fmla="*/ 7 h 192"/>
                <a:gd name="T110" fmla="*/ 23 w 144"/>
                <a:gd name="T111" fmla="*/ 13 h 192"/>
                <a:gd name="T112" fmla="*/ 23 w 144"/>
                <a:gd name="T113" fmla="*/ 18 h 192"/>
                <a:gd name="T114" fmla="*/ 21 w 144"/>
                <a:gd name="T115" fmla="*/ 26 h 192"/>
                <a:gd name="T116" fmla="*/ 19 w 144"/>
                <a:gd name="T117" fmla="*/ 31 h 192"/>
                <a:gd name="T118" fmla="*/ 18 w 144"/>
                <a:gd name="T119" fmla="*/ 36 h 192"/>
                <a:gd name="T120" fmla="*/ 18 w 144"/>
                <a:gd name="T121" fmla="*/ 38 h 192"/>
                <a:gd name="T122" fmla="*/ 19 w 144"/>
                <a:gd name="T123" fmla="*/ 38 h 192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44"/>
                <a:gd name="T187" fmla="*/ 0 h 192"/>
                <a:gd name="T188" fmla="*/ 144 w 144"/>
                <a:gd name="T189" fmla="*/ 192 h 192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44" h="192">
                  <a:moveTo>
                    <a:pt x="72" y="159"/>
                  </a:moveTo>
                  <a:lnTo>
                    <a:pt x="72" y="163"/>
                  </a:lnTo>
                  <a:lnTo>
                    <a:pt x="72" y="165"/>
                  </a:lnTo>
                  <a:lnTo>
                    <a:pt x="74" y="163"/>
                  </a:lnTo>
                  <a:lnTo>
                    <a:pt x="82" y="163"/>
                  </a:lnTo>
                  <a:lnTo>
                    <a:pt x="94" y="157"/>
                  </a:lnTo>
                  <a:lnTo>
                    <a:pt x="109" y="155"/>
                  </a:lnTo>
                  <a:lnTo>
                    <a:pt x="121" y="147"/>
                  </a:lnTo>
                  <a:lnTo>
                    <a:pt x="128" y="141"/>
                  </a:lnTo>
                  <a:lnTo>
                    <a:pt x="130" y="136"/>
                  </a:lnTo>
                  <a:lnTo>
                    <a:pt x="134" y="130"/>
                  </a:lnTo>
                  <a:lnTo>
                    <a:pt x="130" y="130"/>
                  </a:lnTo>
                  <a:lnTo>
                    <a:pt x="127" y="136"/>
                  </a:lnTo>
                  <a:lnTo>
                    <a:pt x="123" y="141"/>
                  </a:lnTo>
                  <a:lnTo>
                    <a:pt x="113" y="143"/>
                  </a:lnTo>
                  <a:lnTo>
                    <a:pt x="101" y="149"/>
                  </a:lnTo>
                  <a:lnTo>
                    <a:pt x="92" y="151"/>
                  </a:lnTo>
                  <a:lnTo>
                    <a:pt x="86" y="155"/>
                  </a:lnTo>
                  <a:lnTo>
                    <a:pt x="78" y="157"/>
                  </a:lnTo>
                  <a:lnTo>
                    <a:pt x="72" y="159"/>
                  </a:lnTo>
                  <a:close/>
                  <a:moveTo>
                    <a:pt x="31" y="25"/>
                  </a:moveTo>
                  <a:lnTo>
                    <a:pt x="31" y="27"/>
                  </a:lnTo>
                  <a:lnTo>
                    <a:pt x="31" y="25"/>
                  </a:lnTo>
                  <a:lnTo>
                    <a:pt x="33" y="25"/>
                  </a:lnTo>
                  <a:lnTo>
                    <a:pt x="35" y="25"/>
                  </a:lnTo>
                  <a:lnTo>
                    <a:pt x="47" y="23"/>
                  </a:lnTo>
                  <a:lnTo>
                    <a:pt x="61" y="25"/>
                  </a:lnTo>
                  <a:lnTo>
                    <a:pt x="70" y="29"/>
                  </a:lnTo>
                  <a:lnTo>
                    <a:pt x="76" y="41"/>
                  </a:lnTo>
                  <a:lnTo>
                    <a:pt x="80" y="50"/>
                  </a:lnTo>
                  <a:lnTo>
                    <a:pt x="82" y="66"/>
                  </a:lnTo>
                  <a:lnTo>
                    <a:pt x="80" y="78"/>
                  </a:lnTo>
                  <a:lnTo>
                    <a:pt x="80" y="95"/>
                  </a:lnTo>
                  <a:lnTo>
                    <a:pt x="84" y="78"/>
                  </a:lnTo>
                  <a:lnTo>
                    <a:pt x="86" y="62"/>
                  </a:lnTo>
                  <a:lnTo>
                    <a:pt x="84" y="48"/>
                  </a:lnTo>
                  <a:lnTo>
                    <a:pt x="82" y="35"/>
                  </a:lnTo>
                  <a:lnTo>
                    <a:pt x="74" y="25"/>
                  </a:lnTo>
                  <a:lnTo>
                    <a:pt x="66" y="17"/>
                  </a:lnTo>
                  <a:lnTo>
                    <a:pt x="53" y="14"/>
                  </a:lnTo>
                  <a:lnTo>
                    <a:pt x="41" y="19"/>
                  </a:lnTo>
                  <a:lnTo>
                    <a:pt x="39" y="19"/>
                  </a:lnTo>
                  <a:lnTo>
                    <a:pt x="35" y="23"/>
                  </a:lnTo>
                  <a:lnTo>
                    <a:pt x="33" y="23"/>
                  </a:lnTo>
                  <a:lnTo>
                    <a:pt x="31" y="25"/>
                  </a:lnTo>
                  <a:close/>
                  <a:moveTo>
                    <a:pt x="82" y="151"/>
                  </a:moveTo>
                  <a:lnTo>
                    <a:pt x="109" y="141"/>
                  </a:lnTo>
                  <a:lnTo>
                    <a:pt x="117" y="136"/>
                  </a:lnTo>
                  <a:lnTo>
                    <a:pt x="123" y="134"/>
                  </a:lnTo>
                  <a:lnTo>
                    <a:pt x="127" y="128"/>
                  </a:lnTo>
                  <a:lnTo>
                    <a:pt x="130" y="124"/>
                  </a:lnTo>
                  <a:lnTo>
                    <a:pt x="132" y="118"/>
                  </a:lnTo>
                  <a:lnTo>
                    <a:pt x="136" y="114"/>
                  </a:lnTo>
                  <a:lnTo>
                    <a:pt x="136" y="107"/>
                  </a:lnTo>
                  <a:lnTo>
                    <a:pt x="142" y="107"/>
                  </a:lnTo>
                  <a:lnTo>
                    <a:pt x="144" y="109"/>
                  </a:lnTo>
                  <a:lnTo>
                    <a:pt x="144" y="110"/>
                  </a:lnTo>
                  <a:lnTo>
                    <a:pt x="144" y="114"/>
                  </a:lnTo>
                  <a:lnTo>
                    <a:pt x="144" y="120"/>
                  </a:lnTo>
                  <a:lnTo>
                    <a:pt x="144" y="143"/>
                  </a:lnTo>
                  <a:lnTo>
                    <a:pt x="142" y="147"/>
                  </a:lnTo>
                  <a:lnTo>
                    <a:pt x="142" y="155"/>
                  </a:lnTo>
                  <a:lnTo>
                    <a:pt x="136" y="157"/>
                  </a:lnTo>
                  <a:lnTo>
                    <a:pt x="130" y="159"/>
                  </a:lnTo>
                  <a:lnTo>
                    <a:pt x="123" y="163"/>
                  </a:lnTo>
                  <a:lnTo>
                    <a:pt x="107" y="171"/>
                  </a:lnTo>
                  <a:lnTo>
                    <a:pt x="86" y="176"/>
                  </a:lnTo>
                  <a:lnTo>
                    <a:pt x="72" y="184"/>
                  </a:lnTo>
                  <a:lnTo>
                    <a:pt x="64" y="184"/>
                  </a:lnTo>
                  <a:lnTo>
                    <a:pt x="59" y="190"/>
                  </a:lnTo>
                  <a:lnTo>
                    <a:pt x="57" y="190"/>
                  </a:lnTo>
                  <a:lnTo>
                    <a:pt x="55" y="192"/>
                  </a:lnTo>
                  <a:lnTo>
                    <a:pt x="53" y="192"/>
                  </a:lnTo>
                  <a:lnTo>
                    <a:pt x="51" y="190"/>
                  </a:lnTo>
                  <a:lnTo>
                    <a:pt x="49" y="190"/>
                  </a:lnTo>
                  <a:lnTo>
                    <a:pt x="49" y="184"/>
                  </a:lnTo>
                  <a:lnTo>
                    <a:pt x="53" y="178"/>
                  </a:lnTo>
                  <a:lnTo>
                    <a:pt x="53" y="174"/>
                  </a:lnTo>
                  <a:lnTo>
                    <a:pt x="55" y="171"/>
                  </a:lnTo>
                  <a:lnTo>
                    <a:pt x="63" y="141"/>
                  </a:lnTo>
                  <a:lnTo>
                    <a:pt x="66" y="122"/>
                  </a:lnTo>
                  <a:lnTo>
                    <a:pt x="70" y="107"/>
                  </a:lnTo>
                  <a:lnTo>
                    <a:pt x="72" y="93"/>
                  </a:lnTo>
                  <a:lnTo>
                    <a:pt x="74" y="81"/>
                  </a:lnTo>
                  <a:lnTo>
                    <a:pt x="74" y="70"/>
                  </a:lnTo>
                  <a:lnTo>
                    <a:pt x="74" y="60"/>
                  </a:lnTo>
                  <a:lnTo>
                    <a:pt x="72" y="50"/>
                  </a:lnTo>
                  <a:lnTo>
                    <a:pt x="72" y="45"/>
                  </a:lnTo>
                  <a:lnTo>
                    <a:pt x="64" y="35"/>
                  </a:lnTo>
                  <a:lnTo>
                    <a:pt x="55" y="31"/>
                  </a:lnTo>
                  <a:lnTo>
                    <a:pt x="43" y="27"/>
                  </a:lnTo>
                  <a:lnTo>
                    <a:pt x="33" y="31"/>
                  </a:lnTo>
                  <a:lnTo>
                    <a:pt x="22" y="37"/>
                  </a:lnTo>
                  <a:lnTo>
                    <a:pt x="14" y="48"/>
                  </a:lnTo>
                  <a:lnTo>
                    <a:pt x="8" y="56"/>
                  </a:lnTo>
                  <a:lnTo>
                    <a:pt x="6" y="60"/>
                  </a:lnTo>
                  <a:lnTo>
                    <a:pt x="4" y="60"/>
                  </a:lnTo>
                  <a:lnTo>
                    <a:pt x="0" y="58"/>
                  </a:lnTo>
                  <a:lnTo>
                    <a:pt x="0" y="54"/>
                  </a:lnTo>
                  <a:lnTo>
                    <a:pt x="0" y="48"/>
                  </a:lnTo>
                  <a:lnTo>
                    <a:pt x="4" y="43"/>
                  </a:lnTo>
                  <a:lnTo>
                    <a:pt x="10" y="35"/>
                  </a:lnTo>
                  <a:lnTo>
                    <a:pt x="14" y="25"/>
                  </a:lnTo>
                  <a:lnTo>
                    <a:pt x="24" y="17"/>
                  </a:lnTo>
                  <a:lnTo>
                    <a:pt x="28" y="12"/>
                  </a:lnTo>
                  <a:lnTo>
                    <a:pt x="39" y="6"/>
                  </a:lnTo>
                  <a:lnTo>
                    <a:pt x="55" y="0"/>
                  </a:lnTo>
                  <a:lnTo>
                    <a:pt x="72" y="4"/>
                  </a:lnTo>
                  <a:lnTo>
                    <a:pt x="84" y="12"/>
                  </a:lnTo>
                  <a:lnTo>
                    <a:pt x="94" y="25"/>
                  </a:lnTo>
                  <a:lnTo>
                    <a:pt x="95" y="37"/>
                  </a:lnTo>
                  <a:lnTo>
                    <a:pt x="95" y="52"/>
                  </a:lnTo>
                  <a:lnTo>
                    <a:pt x="94" y="60"/>
                  </a:lnTo>
                  <a:lnTo>
                    <a:pt x="94" y="72"/>
                  </a:lnTo>
                  <a:lnTo>
                    <a:pt x="90" y="85"/>
                  </a:lnTo>
                  <a:lnTo>
                    <a:pt x="86" y="103"/>
                  </a:lnTo>
                  <a:lnTo>
                    <a:pt x="82" y="110"/>
                  </a:lnTo>
                  <a:lnTo>
                    <a:pt x="80" y="124"/>
                  </a:lnTo>
                  <a:lnTo>
                    <a:pt x="74" y="134"/>
                  </a:lnTo>
                  <a:lnTo>
                    <a:pt x="74" y="141"/>
                  </a:lnTo>
                  <a:lnTo>
                    <a:pt x="72" y="147"/>
                  </a:lnTo>
                  <a:lnTo>
                    <a:pt x="74" y="149"/>
                  </a:lnTo>
                  <a:lnTo>
                    <a:pt x="76" y="151"/>
                  </a:lnTo>
                  <a:lnTo>
                    <a:pt x="78" y="151"/>
                  </a:lnTo>
                  <a:lnTo>
                    <a:pt x="82" y="151"/>
                  </a:lnTo>
                  <a:close/>
                </a:path>
              </a:pathLst>
            </a:custGeom>
            <a:solidFill>
              <a:srgbClr val="7A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479" name="Freeform 194"/>
            <p:cNvSpPr>
              <a:spLocks noEditPoints="1"/>
            </p:cNvSpPr>
            <p:nvPr/>
          </p:nvSpPr>
          <p:spPr bwMode="auto">
            <a:xfrm>
              <a:off x="3837" y="2497"/>
              <a:ext cx="61" cy="104"/>
            </a:xfrm>
            <a:custGeom>
              <a:avLst/>
              <a:gdLst>
                <a:gd name="T0" fmla="*/ 8 w 122"/>
                <a:gd name="T1" fmla="*/ 30 h 208"/>
                <a:gd name="T2" fmla="*/ 10 w 122"/>
                <a:gd name="T3" fmla="*/ 29 h 208"/>
                <a:gd name="T4" fmla="*/ 12 w 122"/>
                <a:gd name="T5" fmla="*/ 28 h 208"/>
                <a:gd name="T6" fmla="*/ 20 w 122"/>
                <a:gd name="T7" fmla="*/ 27 h 208"/>
                <a:gd name="T8" fmla="*/ 26 w 122"/>
                <a:gd name="T9" fmla="*/ 33 h 208"/>
                <a:gd name="T10" fmla="*/ 27 w 122"/>
                <a:gd name="T11" fmla="*/ 37 h 208"/>
                <a:gd name="T12" fmla="*/ 26 w 122"/>
                <a:gd name="T13" fmla="*/ 42 h 208"/>
                <a:gd name="T14" fmla="*/ 27 w 122"/>
                <a:gd name="T15" fmla="*/ 40 h 208"/>
                <a:gd name="T16" fmla="*/ 28 w 122"/>
                <a:gd name="T17" fmla="*/ 33 h 208"/>
                <a:gd name="T18" fmla="*/ 25 w 122"/>
                <a:gd name="T19" fmla="*/ 27 h 208"/>
                <a:gd name="T20" fmla="*/ 17 w 122"/>
                <a:gd name="T21" fmla="*/ 25 h 208"/>
                <a:gd name="T22" fmla="*/ 12 w 122"/>
                <a:gd name="T23" fmla="*/ 27 h 208"/>
                <a:gd name="T24" fmla="*/ 9 w 122"/>
                <a:gd name="T25" fmla="*/ 28 h 208"/>
                <a:gd name="T26" fmla="*/ 5 w 122"/>
                <a:gd name="T27" fmla="*/ 10 h 208"/>
                <a:gd name="T28" fmla="*/ 3 w 122"/>
                <a:gd name="T29" fmla="*/ 11 h 208"/>
                <a:gd name="T30" fmla="*/ 3 w 122"/>
                <a:gd name="T31" fmla="*/ 11 h 208"/>
                <a:gd name="T32" fmla="*/ 4 w 122"/>
                <a:gd name="T33" fmla="*/ 12 h 208"/>
                <a:gd name="T34" fmla="*/ 15 w 122"/>
                <a:gd name="T35" fmla="*/ 7 h 208"/>
                <a:gd name="T36" fmla="*/ 16 w 122"/>
                <a:gd name="T37" fmla="*/ 5 h 208"/>
                <a:gd name="T38" fmla="*/ 16 w 122"/>
                <a:gd name="T39" fmla="*/ 4 h 208"/>
                <a:gd name="T40" fmla="*/ 15 w 122"/>
                <a:gd name="T41" fmla="*/ 5 h 208"/>
                <a:gd name="T42" fmla="*/ 5 w 122"/>
                <a:gd name="T43" fmla="*/ 10 h 208"/>
                <a:gd name="T44" fmla="*/ 19 w 122"/>
                <a:gd name="T45" fmla="*/ 8 h 208"/>
                <a:gd name="T46" fmla="*/ 19 w 122"/>
                <a:gd name="T47" fmla="*/ 9 h 208"/>
                <a:gd name="T48" fmla="*/ 17 w 122"/>
                <a:gd name="T49" fmla="*/ 11 h 208"/>
                <a:gd name="T50" fmla="*/ 5 w 122"/>
                <a:gd name="T51" fmla="*/ 15 h 208"/>
                <a:gd name="T52" fmla="*/ 5 w 122"/>
                <a:gd name="T53" fmla="*/ 17 h 208"/>
                <a:gd name="T54" fmla="*/ 6 w 122"/>
                <a:gd name="T55" fmla="*/ 23 h 208"/>
                <a:gd name="T56" fmla="*/ 6 w 122"/>
                <a:gd name="T57" fmla="*/ 24 h 208"/>
                <a:gd name="T58" fmla="*/ 7 w 122"/>
                <a:gd name="T59" fmla="*/ 25 h 208"/>
                <a:gd name="T60" fmla="*/ 8 w 122"/>
                <a:gd name="T61" fmla="*/ 25 h 208"/>
                <a:gd name="T62" fmla="*/ 11 w 122"/>
                <a:gd name="T63" fmla="*/ 23 h 208"/>
                <a:gd name="T64" fmla="*/ 15 w 122"/>
                <a:gd name="T65" fmla="*/ 21 h 208"/>
                <a:gd name="T66" fmla="*/ 21 w 122"/>
                <a:gd name="T67" fmla="*/ 20 h 208"/>
                <a:gd name="T68" fmla="*/ 27 w 122"/>
                <a:gd name="T69" fmla="*/ 23 h 208"/>
                <a:gd name="T70" fmla="*/ 30 w 122"/>
                <a:gd name="T71" fmla="*/ 31 h 208"/>
                <a:gd name="T72" fmla="*/ 30 w 122"/>
                <a:gd name="T73" fmla="*/ 37 h 208"/>
                <a:gd name="T74" fmla="*/ 28 w 122"/>
                <a:gd name="T75" fmla="*/ 44 h 208"/>
                <a:gd name="T76" fmla="*/ 23 w 122"/>
                <a:gd name="T77" fmla="*/ 48 h 208"/>
                <a:gd name="T78" fmla="*/ 16 w 122"/>
                <a:gd name="T79" fmla="*/ 52 h 208"/>
                <a:gd name="T80" fmla="*/ 10 w 122"/>
                <a:gd name="T81" fmla="*/ 52 h 208"/>
                <a:gd name="T82" fmla="*/ 9 w 122"/>
                <a:gd name="T83" fmla="*/ 50 h 208"/>
                <a:gd name="T84" fmla="*/ 10 w 122"/>
                <a:gd name="T85" fmla="*/ 49 h 208"/>
                <a:gd name="T86" fmla="*/ 13 w 122"/>
                <a:gd name="T87" fmla="*/ 49 h 208"/>
                <a:gd name="T88" fmla="*/ 17 w 122"/>
                <a:gd name="T89" fmla="*/ 48 h 208"/>
                <a:gd name="T90" fmla="*/ 25 w 122"/>
                <a:gd name="T91" fmla="*/ 42 h 208"/>
                <a:gd name="T92" fmla="*/ 25 w 122"/>
                <a:gd name="T93" fmla="*/ 33 h 208"/>
                <a:gd name="T94" fmla="*/ 20 w 122"/>
                <a:gd name="T95" fmla="*/ 28 h 208"/>
                <a:gd name="T96" fmla="*/ 12 w 122"/>
                <a:gd name="T97" fmla="*/ 29 h 208"/>
                <a:gd name="T98" fmla="*/ 8 w 122"/>
                <a:gd name="T99" fmla="*/ 30 h 208"/>
                <a:gd name="T100" fmla="*/ 7 w 122"/>
                <a:gd name="T101" fmla="*/ 31 h 208"/>
                <a:gd name="T102" fmla="*/ 6 w 122"/>
                <a:gd name="T103" fmla="*/ 31 h 208"/>
                <a:gd name="T104" fmla="*/ 6 w 122"/>
                <a:gd name="T105" fmla="*/ 30 h 208"/>
                <a:gd name="T106" fmla="*/ 5 w 122"/>
                <a:gd name="T107" fmla="*/ 30 h 208"/>
                <a:gd name="T108" fmla="*/ 0 w 122"/>
                <a:gd name="T109" fmla="*/ 11 h 208"/>
                <a:gd name="T110" fmla="*/ 1 w 122"/>
                <a:gd name="T111" fmla="*/ 10 h 208"/>
                <a:gd name="T112" fmla="*/ 13 w 122"/>
                <a:gd name="T113" fmla="*/ 5 h 208"/>
                <a:gd name="T114" fmla="*/ 16 w 122"/>
                <a:gd name="T115" fmla="*/ 2 h 208"/>
                <a:gd name="T116" fmla="*/ 17 w 122"/>
                <a:gd name="T117" fmla="*/ 1 h 208"/>
                <a:gd name="T118" fmla="*/ 18 w 122"/>
                <a:gd name="T119" fmla="*/ 1 h 208"/>
                <a:gd name="T120" fmla="*/ 19 w 122"/>
                <a:gd name="T121" fmla="*/ 2 h 208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22"/>
                <a:gd name="T184" fmla="*/ 0 h 208"/>
                <a:gd name="T185" fmla="*/ 122 w 122"/>
                <a:gd name="T186" fmla="*/ 208 h 208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22" h="208">
                  <a:moveTo>
                    <a:pt x="27" y="117"/>
                  </a:moveTo>
                  <a:lnTo>
                    <a:pt x="31" y="119"/>
                  </a:lnTo>
                  <a:lnTo>
                    <a:pt x="33" y="115"/>
                  </a:lnTo>
                  <a:lnTo>
                    <a:pt x="39" y="113"/>
                  </a:lnTo>
                  <a:lnTo>
                    <a:pt x="43" y="111"/>
                  </a:lnTo>
                  <a:lnTo>
                    <a:pt x="47" y="111"/>
                  </a:lnTo>
                  <a:lnTo>
                    <a:pt x="64" y="105"/>
                  </a:lnTo>
                  <a:lnTo>
                    <a:pt x="80" y="107"/>
                  </a:lnTo>
                  <a:lnTo>
                    <a:pt x="91" y="115"/>
                  </a:lnTo>
                  <a:lnTo>
                    <a:pt x="103" y="130"/>
                  </a:lnTo>
                  <a:lnTo>
                    <a:pt x="105" y="136"/>
                  </a:lnTo>
                  <a:lnTo>
                    <a:pt x="107" y="148"/>
                  </a:lnTo>
                  <a:lnTo>
                    <a:pt x="103" y="157"/>
                  </a:lnTo>
                  <a:lnTo>
                    <a:pt x="101" y="167"/>
                  </a:lnTo>
                  <a:lnTo>
                    <a:pt x="101" y="169"/>
                  </a:lnTo>
                  <a:lnTo>
                    <a:pt x="107" y="157"/>
                  </a:lnTo>
                  <a:lnTo>
                    <a:pt x="109" y="146"/>
                  </a:lnTo>
                  <a:lnTo>
                    <a:pt x="109" y="132"/>
                  </a:lnTo>
                  <a:lnTo>
                    <a:pt x="107" y="120"/>
                  </a:lnTo>
                  <a:lnTo>
                    <a:pt x="97" y="107"/>
                  </a:lnTo>
                  <a:lnTo>
                    <a:pt x="84" y="99"/>
                  </a:lnTo>
                  <a:lnTo>
                    <a:pt x="66" y="97"/>
                  </a:lnTo>
                  <a:lnTo>
                    <a:pt x="49" y="103"/>
                  </a:lnTo>
                  <a:lnTo>
                    <a:pt x="45" y="105"/>
                  </a:lnTo>
                  <a:lnTo>
                    <a:pt x="39" y="111"/>
                  </a:lnTo>
                  <a:lnTo>
                    <a:pt x="33" y="111"/>
                  </a:lnTo>
                  <a:lnTo>
                    <a:pt x="27" y="117"/>
                  </a:lnTo>
                  <a:close/>
                  <a:moveTo>
                    <a:pt x="18" y="37"/>
                  </a:moveTo>
                  <a:lnTo>
                    <a:pt x="14" y="41"/>
                  </a:lnTo>
                  <a:lnTo>
                    <a:pt x="12" y="41"/>
                  </a:lnTo>
                  <a:lnTo>
                    <a:pt x="10" y="43"/>
                  </a:lnTo>
                  <a:lnTo>
                    <a:pt x="12" y="43"/>
                  </a:lnTo>
                  <a:lnTo>
                    <a:pt x="12" y="45"/>
                  </a:lnTo>
                  <a:lnTo>
                    <a:pt x="14" y="45"/>
                  </a:lnTo>
                  <a:lnTo>
                    <a:pt x="54" y="29"/>
                  </a:lnTo>
                  <a:lnTo>
                    <a:pt x="60" y="25"/>
                  </a:lnTo>
                  <a:lnTo>
                    <a:pt x="62" y="22"/>
                  </a:lnTo>
                  <a:lnTo>
                    <a:pt x="64" y="20"/>
                  </a:lnTo>
                  <a:lnTo>
                    <a:pt x="66" y="14"/>
                  </a:lnTo>
                  <a:lnTo>
                    <a:pt x="62" y="16"/>
                  </a:lnTo>
                  <a:lnTo>
                    <a:pt x="60" y="20"/>
                  </a:lnTo>
                  <a:lnTo>
                    <a:pt x="58" y="20"/>
                  </a:lnTo>
                  <a:lnTo>
                    <a:pt x="54" y="22"/>
                  </a:lnTo>
                  <a:lnTo>
                    <a:pt x="18" y="37"/>
                  </a:lnTo>
                  <a:close/>
                  <a:moveTo>
                    <a:pt x="74" y="8"/>
                  </a:moveTo>
                  <a:lnTo>
                    <a:pt x="74" y="29"/>
                  </a:lnTo>
                  <a:lnTo>
                    <a:pt x="74" y="33"/>
                  </a:lnTo>
                  <a:lnTo>
                    <a:pt x="74" y="35"/>
                  </a:lnTo>
                  <a:lnTo>
                    <a:pt x="70" y="37"/>
                  </a:lnTo>
                  <a:lnTo>
                    <a:pt x="66" y="41"/>
                  </a:lnTo>
                  <a:lnTo>
                    <a:pt x="21" y="58"/>
                  </a:lnTo>
                  <a:lnTo>
                    <a:pt x="20" y="60"/>
                  </a:lnTo>
                  <a:lnTo>
                    <a:pt x="18" y="62"/>
                  </a:lnTo>
                  <a:lnTo>
                    <a:pt x="18" y="66"/>
                  </a:lnTo>
                  <a:lnTo>
                    <a:pt x="18" y="72"/>
                  </a:lnTo>
                  <a:lnTo>
                    <a:pt x="21" y="91"/>
                  </a:lnTo>
                  <a:lnTo>
                    <a:pt x="21" y="93"/>
                  </a:lnTo>
                  <a:lnTo>
                    <a:pt x="21" y="95"/>
                  </a:lnTo>
                  <a:lnTo>
                    <a:pt x="23" y="95"/>
                  </a:lnTo>
                  <a:lnTo>
                    <a:pt x="25" y="97"/>
                  </a:lnTo>
                  <a:lnTo>
                    <a:pt x="27" y="99"/>
                  </a:lnTo>
                  <a:lnTo>
                    <a:pt x="29" y="97"/>
                  </a:lnTo>
                  <a:lnTo>
                    <a:pt x="35" y="95"/>
                  </a:lnTo>
                  <a:lnTo>
                    <a:pt x="43" y="89"/>
                  </a:lnTo>
                  <a:lnTo>
                    <a:pt x="49" y="86"/>
                  </a:lnTo>
                  <a:lnTo>
                    <a:pt x="60" y="82"/>
                  </a:lnTo>
                  <a:lnTo>
                    <a:pt x="72" y="80"/>
                  </a:lnTo>
                  <a:lnTo>
                    <a:pt x="82" y="80"/>
                  </a:lnTo>
                  <a:lnTo>
                    <a:pt x="93" y="84"/>
                  </a:lnTo>
                  <a:lnTo>
                    <a:pt x="107" y="91"/>
                  </a:lnTo>
                  <a:lnTo>
                    <a:pt x="120" y="111"/>
                  </a:lnTo>
                  <a:lnTo>
                    <a:pt x="120" y="122"/>
                  </a:lnTo>
                  <a:lnTo>
                    <a:pt x="122" y="136"/>
                  </a:lnTo>
                  <a:lnTo>
                    <a:pt x="120" y="148"/>
                  </a:lnTo>
                  <a:lnTo>
                    <a:pt x="120" y="161"/>
                  </a:lnTo>
                  <a:lnTo>
                    <a:pt x="111" y="173"/>
                  </a:lnTo>
                  <a:lnTo>
                    <a:pt x="103" y="184"/>
                  </a:lnTo>
                  <a:lnTo>
                    <a:pt x="91" y="192"/>
                  </a:lnTo>
                  <a:lnTo>
                    <a:pt x="80" y="200"/>
                  </a:lnTo>
                  <a:lnTo>
                    <a:pt x="64" y="206"/>
                  </a:lnTo>
                  <a:lnTo>
                    <a:pt x="49" y="208"/>
                  </a:lnTo>
                  <a:lnTo>
                    <a:pt x="39" y="206"/>
                  </a:lnTo>
                  <a:lnTo>
                    <a:pt x="35" y="202"/>
                  </a:lnTo>
                  <a:lnTo>
                    <a:pt x="35" y="200"/>
                  </a:lnTo>
                  <a:lnTo>
                    <a:pt x="37" y="198"/>
                  </a:lnTo>
                  <a:lnTo>
                    <a:pt x="39" y="196"/>
                  </a:lnTo>
                  <a:lnTo>
                    <a:pt x="41" y="196"/>
                  </a:lnTo>
                  <a:lnTo>
                    <a:pt x="49" y="196"/>
                  </a:lnTo>
                  <a:lnTo>
                    <a:pt x="58" y="194"/>
                  </a:lnTo>
                  <a:lnTo>
                    <a:pt x="68" y="192"/>
                  </a:lnTo>
                  <a:lnTo>
                    <a:pt x="85" y="181"/>
                  </a:lnTo>
                  <a:lnTo>
                    <a:pt x="97" y="167"/>
                  </a:lnTo>
                  <a:lnTo>
                    <a:pt x="101" y="150"/>
                  </a:lnTo>
                  <a:lnTo>
                    <a:pt x="97" y="132"/>
                  </a:lnTo>
                  <a:lnTo>
                    <a:pt x="89" y="117"/>
                  </a:lnTo>
                  <a:lnTo>
                    <a:pt x="80" y="111"/>
                  </a:lnTo>
                  <a:lnTo>
                    <a:pt x="62" y="109"/>
                  </a:lnTo>
                  <a:lnTo>
                    <a:pt x="47" y="113"/>
                  </a:lnTo>
                  <a:lnTo>
                    <a:pt x="37" y="117"/>
                  </a:lnTo>
                  <a:lnTo>
                    <a:pt x="31" y="120"/>
                  </a:lnTo>
                  <a:lnTo>
                    <a:pt x="27" y="122"/>
                  </a:lnTo>
                  <a:lnTo>
                    <a:pt x="27" y="124"/>
                  </a:lnTo>
                  <a:lnTo>
                    <a:pt x="23" y="124"/>
                  </a:lnTo>
                  <a:lnTo>
                    <a:pt x="21" y="124"/>
                  </a:lnTo>
                  <a:lnTo>
                    <a:pt x="21" y="122"/>
                  </a:lnTo>
                  <a:lnTo>
                    <a:pt x="21" y="120"/>
                  </a:lnTo>
                  <a:lnTo>
                    <a:pt x="20" y="119"/>
                  </a:lnTo>
                  <a:lnTo>
                    <a:pt x="20" y="117"/>
                  </a:lnTo>
                  <a:lnTo>
                    <a:pt x="4" y="49"/>
                  </a:lnTo>
                  <a:lnTo>
                    <a:pt x="0" y="43"/>
                  </a:lnTo>
                  <a:lnTo>
                    <a:pt x="0" y="41"/>
                  </a:lnTo>
                  <a:lnTo>
                    <a:pt x="4" y="39"/>
                  </a:lnTo>
                  <a:lnTo>
                    <a:pt x="10" y="37"/>
                  </a:lnTo>
                  <a:lnTo>
                    <a:pt x="49" y="20"/>
                  </a:lnTo>
                  <a:lnTo>
                    <a:pt x="58" y="14"/>
                  </a:lnTo>
                  <a:lnTo>
                    <a:pt x="62" y="8"/>
                  </a:lnTo>
                  <a:lnTo>
                    <a:pt x="66" y="2"/>
                  </a:lnTo>
                  <a:lnTo>
                    <a:pt x="68" y="2"/>
                  </a:lnTo>
                  <a:lnTo>
                    <a:pt x="68" y="0"/>
                  </a:lnTo>
                  <a:lnTo>
                    <a:pt x="70" y="2"/>
                  </a:lnTo>
                  <a:lnTo>
                    <a:pt x="72" y="2"/>
                  </a:lnTo>
                  <a:lnTo>
                    <a:pt x="74" y="6"/>
                  </a:lnTo>
                  <a:lnTo>
                    <a:pt x="74" y="8"/>
                  </a:lnTo>
                  <a:close/>
                </a:path>
              </a:pathLst>
            </a:custGeom>
            <a:solidFill>
              <a:srgbClr val="7A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9411" name="Line 195"/>
          <p:cNvSpPr>
            <a:spLocks noChangeShapeType="1"/>
          </p:cNvSpPr>
          <p:nvPr/>
        </p:nvSpPr>
        <p:spPr bwMode="auto">
          <a:xfrm>
            <a:off x="4191000" y="3429000"/>
            <a:ext cx="1752600" cy="198120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grpSp>
        <p:nvGrpSpPr>
          <p:cNvPr id="4" name="Group 196"/>
          <p:cNvGrpSpPr>
            <a:grpSpLocks/>
          </p:cNvGrpSpPr>
          <p:nvPr/>
        </p:nvGrpSpPr>
        <p:grpSpPr bwMode="auto">
          <a:xfrm>
            <a:off x="5943600" y="533400"/>
            <a:ext cx="2362200" cy="2667000"/>
            <a:chOff x="1056" y="1296"/>
            <a:chExt cx="1920" cy="1680"/>
          </a:xfrm>
        </p:grpSpPr>
        <p:sp>
          <p:nvSpPr>
            <p:cNvPr id="16394" name="AutoShape 197"/>
            <p:cNvSpPr>
              <a:spLocks noChangeArrowheads="1"/>
            </p:cNvSpPr>
            <p:nvPr/>
          </p:nvSpPr>
          <p:spPr bwMode="auto">
            <a:xfrm>
              <a:off x="1056" y="1296"/>
              <a:ext cx="1920" cy="1680"/>
            </a:xfrm>
            <a:prstGeom prst="rtTriangle">
              <a:avLst/>
            </a:prstGeom>
            <a:gradFill rotWithShape="1">
              <a:gsLst>
                <a:gs pos="0">
                  <a:srgbClr val="FFFF66"/>
                </a:gs>
                <a:gs pos="50000">
                  <a:srgbClr val="FF9900"/>
                </a:gs>
                <a:gs pos="100000">
                  <a:srgbClr val="FFFF66"/>
                </a:gs>
              </a:gsLst>
              <a:lin ang="27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Comic Sans MS" panose="030F0702030302020204" pitchFamily="66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Comic Sans MS" panose="030F0702030302020204" pitchFamily="66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Comic Sans MS" panose="030F0702030302020204" pitchFamily="66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1800">
                <a:latin typeface="Arial" panose="020B0604020202020204" pitchFamily="34" charset="0"/>
              </a:endParaRPr>
            </a:p>
          </p:txBody>
        </p:sp>
        <p:sp>
          <p:nvSpPr>
            <p:cNvPr id="16395" name="AutoShape 198"/>
            <p:cNvSpPr>
              <a:spLocks noChangeArrowheads="1"/>
            </p:cNvSpPr>
            <p:nvPr/>
          </p:nvSpPr>
          <p:spPr bwMode="auto">
            <a:xfrm>
              <a:off x="1248" y="1728"/>
              <a:ext cx="1248" cy="1056"/>
            </a:xfrm>
            <a:prstGeom prst="rtTriangle">
              <a:avLst/>
            </a:prstGeom>
            <a:gradFill rotWithShape="1">
              <a:gsLst>
                <a:gs pos="0">
                  <a:srgbClr val="66CCFF"/>
                </a:gs>
                <a:gs pos="100000">
                  <a:srgbClr val="339933"/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Comic Sans MS" panose="030F0702030302020204" pitchFamily="66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Comic Sans MS" panose="030F0702030302020204" pitchFamily="66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Comic Sans MS" panose="030F0702030302020204" pitchFamily="66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1800">
                <a:latin typeface="Arial" panose="020B0604020202020204" pitchFamily="34" charset="0"/>
              </a:endParaRPr>
            </a:p>
          </p:txBody>
        </p:sp>
      </p:grpSp>
      <p:pic>
        <p:nvPicPr>
          <p:cNvPr id="16393" name="Picture 199" descr="ptic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050" y="3573463"/>
            <a:ext cx="2160588" cy="3284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2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2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4.44444E-6 L 0.20069 0.27014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93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035" y="1349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0069 0.27014 L 0.48402 0.27014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93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16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41" presetID="2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2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2.22222E-6 L 0.00416 0.31667 " pathEditMode="relative" rAng="0" ptsTypes="AA">
                                      <p:cBhvr>
                                        <p:cTn id="5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8" y="1583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3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4138" y="-47625"/>
            <a:ext cx="9313863" cy="695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altLang="ru-RU" smtClean="0"/>
          </a:p>
        </p:txBody>
      </p:sp>
      <p:sp>
        <p:nvSpPr>
          <p:cNvPr id="18435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altLang="ru-RU" smtClean="0"/>
          </a:p>
        </p:txBody>
      </p:sp>
      <p:pic>
        <p:nvPicPr>
          <p:cNvPr id="18436" name="Picture 2" descr="F:\бабочки\3380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3813"/>
            <a:ext cx="9301163" cy="6881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7" name="Picture 4" descr="Картинка 3 из 723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285750"/>
            <a:ext cx="3362325" cy="2171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8" name="Picture 5" descr="F:\бабочки\gallery_19_130_9445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9675" y="538163"/>
            <a:ext cx="1314450" cy="895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9" name="Picture 5" descr="F:\бабочки\gallery_19_130_9445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6438" y="4130675"/>
            <a:ext cx="1314450" cy="895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40" name="Picture 5" descr="F:\бабочки\gallery_19_130_9445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9513" y="476250"/>
            <a:ext cx="1314450" cy="895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41" name="Picture 5" descr="F:\бабочки\gallery_19_130_9445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3675" y="3141663"/>
            <a:ext cx="1314450" cy="895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42" name="Picture 5" descr="F:\бабочки\gallery_19_130_9445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5388" y="3779838"/>
            <a:ext cx="1314450" cy="895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43" name="Picture 5" descr="F:\бабочки\gallery_19_130_9445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7700" y="5365750"/>
            <a:ext cx="1314450" cy="895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44" name="Picture 5" descr="F:\бабочки\gallery_19_130_9445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4652963"/>
            <a:ext cx="1314450" cy="895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45" name="Picture 5" descr="F:\бабочки\gallery_19_130_9445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088" y="4941888"/>
            <a:ext cx="1314450" cy="895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46" name="Picture 7" descr="mhtml:file://F:\бабочки\Яндекс_Картинки%20бабочка%20анимашка14.mht!http://www.onn.su/uploads/1205131232/gallery_19_130_28962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9250" y="571500"/>
            <a:ext cx="1562100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47" name="Picture 7" descr="mhtml:file://F:\бабочки\Яндекс_Картинки%20бабочка%20анимашка14.mht!http://www.onn.su/uploads/1205131232/gallery_19_130_28962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1563" y="4806950"/>
            <a:ext cx="1562100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48" name="Picture 7" descr="mhtml:file://F:\бабочки\Яндекс_Картинки%20бабочка%20анимашка14.mht!http://www.onn.su/uploads/1205131232/gallery_19_130_28962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72363" y="2608263"/>
            <a:ext cx="1562100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49" name="Picture 7" descr="mhtml:file://F:\бабочки\Яндекс_Картинки%20бабочка%20анимашка14.mht!http://www.onn.su/uploads/1205131232/gallery_19_130_28962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1563" y="4833938"/>
            <a:ext cx="1562100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50" name="Picture 7" descr="mhtml:file://F:\бабочки\Яндекс_Картинки%20бабочка%20анимашка14.mht!http://www.onn.su/uploads/1205131232/gallery_19_130_28962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2663" y="2582863"/>
            <a:ext cx="1562100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849312"/>
          </a:xfrm>
        </p:spPr>
        <p:txBody>
          <a:bodyPr/>
          <a:lstStyle/>
          <a:p>
            <a:pPr eaLnBrk="1" hangingPunct="1"/>
            <a:r>
              <a:rPr lang="ru-RU" altLang="ru-RU" smtClean="0"/>
              <a:t>Фигуры:</a:t>
            </a:r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2051050" y="4005263"/>
            <a:ext cx="2376488" cy="1008062"/>
          </a:xfrm>
          <a:prstGeom prst="rect">
            <a:avLst/>
          </a:prstGeom>
          <a:solidFill>
            <a:srgbClr val="FFD765"/>
          </a:solidFill>
          <a:ln w="19050">
            <a:solidFill>
              <a:schemeClr val="hlink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Arial" panose="020B0604020202020204" pitchFamily="34" charset="0"/>
            </a:endParaRP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7380288" y="1125538"/>
            <a:ext cx="1295400" cy="1223962"/>
          </a:xfrm>
          <a:prstGeom prst="rect">
            <a:avLst/>
          </a:prstGeom>
          <a:solidFill>
            <a:srgbClr val="FFD765"/>
          </a:solidFill>
          <a:ln w="19050">
            <a:solidFill>
              <a:schemeClr val="hlink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Arial" panose="020B0604020202020204" pitchFamily="34" charset="0"/>
            </a:endParaRPr>
          </a:p>
        </p:txBody>
      </p:sp>
      <p:sp>
        <p:nvSpPr>
          <p:cNvPr id="18437" name="AutoShape 5"/>
          <p:cNvSpPr>
            <a:spLocks noChangeArrowheads="1"/>
          </p:cNvSpPr>
          <p:nvPr/>
        </p:nvSpPr>
        <p:spPr bwMode="auto">
          <a:xfrm>
            <a:off x="395288" y="2781300"/>
            <a:ext cx="1727200" cy="1152525"/>
          </a:xfrm>
          <a:prstGeom prst="flowChartManualOperation">
            <a:avLst/>
          </a:prstGeom>
          <a:solidFill>
            <a:srgbClr val="FFD765"/>
          </a:solidFill>
          <a:ln w="19050">
            <a:solidFill>
              <a:schemeClr val="hlink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Arial" panose="020B0604020202020204" pitchFamily="34" charset="0"/>
            </a:endParaRPr>
          </a:p>
        </p:txBody>
      </p:sp>
      <p:sp>
        <p:nvSpPr>
          <p:cNvPr id="18438" name="AutoShape 6"/>
          <p:cNvSpPr>
            <a:spLocks noChangeArrowheads="1"/>
          </p:cNvSpPr>
          <p:nvPr/>
        </p:nvSpPr>
        <p:spPr bwMode="auto">
          <a:xfrm>
            <a:off x="4932363" y="3068638"/>
            <a:ext cx="1728787" cy="1584325"/>
          </a:xfrm>
          <a:prstGeom prst="flowChartExtract">
            <a:avLst/>
          </a:prstGeom>
          <a:solidFill>
            <a:srgbClr val="FFD765"/>
          </a:solidFill>
          <a:ln w="19050">
            <a:solidFill>
              <a:schemeClr val="hlink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Arial" panose="020B0604020202020204" pitchFamily="34" charset="0"/>
            </a:endParaRPr>
          </a:p>
        </p:txBody>
      </p:sp>
      <p:sp>
        <p:nvSpPr>
          <p:cNvPr id="18439" name="AutoShape 7"/>
          <p:cNvSpPr>
            <a:spLocks noChangeArrowheads="1"/>
          </p:cNvSpPr>
          <p:nvPr/>
        </p:nvSpPr>
        <p:spPr bwMode="auto">
          <a:xfrm>
            <a:off x="468313" y="1196975"/>
            <a:ext cx="2160587" cy="1295400"/>
          </a:xfrm>
          <a:prstGeom prst="flowChartDecision">
            <a:avLst/>
          </a:prstGeom>
          <a:solidFill>
            <a:srgbClr val="FFD765"/>
          </a:solidFill>
          <a:ln w="19050">
            <a:solidFill>
              <a:schemeClr val="hlink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Arial" panose="020B0604020202020204" pitchFamily="34" charset="0"/>
            </a:endParaRPr>
          </a:p>
        </p:txBody>
      </p:sp>
      <p:sp>
        <p:nvSpPr>
          <p:cNvPr id="18440" name="AutoShape 8"/>
          <p:cNvSpPr>
            <a:spLocks noChangeArrowheads="1"/>
          </p:cNvSpPr>
          <p:nvPr/>
        </p:nvSpPr>
        <p:spPr bwMode="auto">
          <a:xfrm flipV="1">
            <a:off x="4284663" y="1341438"/>
            <a:ext cx="2665412" cy="1150937"/>
          </a:xfrm>
          <a:prstGeom prst="flowChartInputOutput">
            <a:avLst/>
          </a:prstGeom>
          <a:solidFill>
            <a:srgbClr val="FFD765"/>
          </a:solidFill>
          <a:ln w="19050">
            <a:solidFill>
              <a:schemeClr val="hlink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Arial" panose="020B0604020202020204" pitchFamily="34" charset="0"/>
            </a:endParaRPr>
          </a:p>
        </p:txBody>
      </p:sp>
      <p:sp>
        <p:nvSpPr>
          <p:cNvPr id="18441" name="AutoShape 9"/>
          <p:cNvSpPr>
            <a:spLocks noChangeArrowheads="1"/>
          </p:cNvSpPr>
          <p:nvPr/>
        </p:nvSpPr>
        <p:spPr bwMode="auto">
          <a:xfrm>
            <a:off x="6877050" y="3213100"/>
            <a:ext cx="1943100" cy="1584325"/>
          </a:xfrm>
          <a:prstGeom prst="hexagon">
            <a:avLst>
              <a:gd name="adj" fmla="val 30661"/>
              <a:gd name="vf" fmla="val 115470"/>
            </a:avLst>
          </a:prstGeom>
          <a:solidFill>
            <a:srgbClr val="FFD765"/>
          </a:solidFill>
          <a:ln w="19050">
            <a:solidFill>
              <a:schemeClr val="hlink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Arial" panose="020B0604020202020204" pitchFamily="34" charset="0"/>
            </a:endParaRPr>
          </a:p>
        </p:txBody>
      </p:sp>
      <p:sp>
        <p:nvSpPr>
          <p:cNvPr id="18442" name="AutoShape 10"/>
          <p:cNvSpPr>
            <a:spLocks noChangeArrowheads="1"/>
          </p:cNvSpPr>
          <p:nvPr/>
        </p:nvSpPr>
        <p:spPr bwMode="auto">
          <a:xfrm>
            <a:off x="2514600" y="1905000"/>
            <a:ext cx="1728788" cy="1512888"/>
          </a:xfrm>
          <a:prstGeom prst="pentagon">
            <a:avLst/>
          </a:prstGeom>
          <a:solidFill>
            <a:srgbClr val="FFD765"/>
          </a:solidFill>
          <a:ln w="19050">
            <a:solidFill>
              <a:schemeClr val="hlink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Arial" panose="020B0604020202020204" pitchFamily="34" charset="0"/>
            </a:endParaRPr>
          </a:p>
        </p:txBody>
      </p:sp>
      <p:sp>
        <p:nvSpPr>
          <p:cNvPr id="18443" name="Text Box 11"/>
          <p:cNvSpPr txBox="1">
            <a:spLocks noChangeArrowheads="1"/>
          </p:cNvSpPr>
          <p:nvPr/>
        </p:nvSpPr>
        <p:spPr bwMode="auto">
          <a:xfrm>
            <a:off x="0" y="5334000"/>
            <a:ext cx="91440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2000" b="1">
                <a:solidFill>
                  <a:srgbClr val="663300"/>
                </a:solidFill>
              </a:rPr>
              <a:t>- имеют углы и соответственно называются…</a:t>
            </a:r>
          </a:p>
        </p:txBody>
      </p:sp>
      <p:pic>
        <p:nvPicPr>
          <p:cNvPr id="18444" name="Picture 12" descr="Рисунок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4292600"/>
            <a:ext cx="1655762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9" name="Rectangle 13"/>
          <p:cNvSpPr>
            <a:spLocks noChangeArrowheads="1"/>
          </p:cNvSpPr>
          <p:nvPr/>
        </p:nvSpPr>
        <p:spPr bwMode="auto">
          <a:xfrm>
            <a:off x="5943600" y="304800"/>
            <a:ext cx="29527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>
                <a:solidFill>
                  <a:srgbClr val="FF0000"/>
                </a:solidFill>
                <a:latin typeface="Arial" panose="020B0604020202020204" pitchFamily="34" charset="0"/>
              </a:rPr>
              <a:t>Зрительная гимнастика.</a:t>
            </a:r>
          </a:p>
        </p:txBody>
      </p:sp>
      <p:sp>
        <p:nvSpPr>
          <p:cNvPr id="18446" name="Rectangle 14"/>
          <p:cNvSpPr>
            <a:spLocks noChangeArrowheads="1"/>
          </p:cNvSpPr>
          <p:nvPr/>
        </p:nvSpPr>
        <p:spPr bwMode="auto">
          <a:xfrm>
            <a:off x="457200" y="5791200"/>
            <a:ext cx="3606800" cy="406400"/>
          </a:xfrm>
          <a:prstGeom prst="rect">
            <a:avLst/>
          </a:prstGeom>
          <a:solidFill>
            <a:srgbClr val="FFFFCC"/>
          </a:solidFill>
          <a:ln w="9525">
            <a:solidFill>
              <a:schemeClr val="hlink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2000">
                <a:solidFill>
                  <a:srgbClr val="663300"/>
                </a:solidFill>
              </a:rPr>
              <a:t>1 ряд находит прямые углы</a:t>
            </a:r>
          </a:p>
        </p:txBody>
      </p:sp>
      <p:sp>
        <p:nvSpPr>
          <p:cNvPr id="18447" name="Rectangle 15"/>
          <p:cNvSpPr>
            <a:spLocks noChangeArrowheads="1"/>
          </p:cNvSpPr>
          <p:nvPr/>
        </p:nvSpPr>
        <p:spPr bwMode="auto">
          <a:xfrm>
            <a:off x="4191000" y="5791200"/>
            <a:ext cx="3352800" cy="376238"/>
          </a:xfrm>
          <a:prstGeom prst="rect">
            <a:avLst/>
          </a:prstGeom>
          <a:solidFill>
            <a:schemeClr val="bg1"/>
          </a:solidFill>
          <a:ln w="9525">
            <a:solidFill>
              <a:schemeClr val="hlink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1800" b="1">
                <a:solidFill>
                  <a:srgbClr val="663300"/>
                </a:solidFill>
                <a:latin typeface="Arial" panose="020B0604020202020204" pitchFamily="34" charset="0"/>
              </a:rPr>
              <a:t>2 ряд находит острые углы</a:t>
            </a:r>
            <a:endParaRPr lang="ru-RU" altLang="ru-RU" sz="2000" b="1">
              <a:solidFill>
                <a:srgbClr val="663300"/>
              </a:solidFill>
            </a:endParaRPr>
          </a:p>
        </p:txBody>
      </p:sp>
      <p:sp>
        <p:nvSpPr>
          <p:cNvPr id="18448" name="Rectangle 16"/>
          <p:cNvSpPr>
            <a:spLocks noChangeArrowheads="1"/>
          </p:cNvSpPr>
          <p:nvPr/>
        </p:nvSpPr>
        <p:spPr bwMode="auto">
          <a:xfrm>
            <a:off x="2667000" y="6248400"/>
            <a:ext cx="3276600" cy="376238"/>
          </a:xfrm>
          <a:prstGeom prst="rect">
            <a:avLst/>
          </a:prstGeom>
          <a:solidFill>
            <a:schemeClr val="bg1"/>
          </a:solidFill>
          <a:ln w="9525">
            <a:solidFill>
              <a:schemeClr val="hlink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1800" b="1">
                <a:solidFill>
                  <a:srgbClr val="663300"/>
                </a:solidFill>
                <a:latin typeface="Arial" panose="020B0604020202020204" pitchFamily="34" charset="0"/>
              </a:rPr>
              <a:t>3 ряд находит тупые углы</a:t>
            </a:r>
            <a:endParaRPr lang="ru-RU" altLang="ru-RU" sz="2000">
              <a:solidFill>
                <a:srgbClr val="663300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2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2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3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3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3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84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84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8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7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17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17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17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17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17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17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17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6" dur="80"/>
                                        <p:tgtEl>
                                          <p:spTgt spid="1844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7" dur="80"/>
                                        <p:tgtEl>
                                          <p:spTgt spid="184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8" dur="80"/>
                                        <p:tgtEl>
                                          <p:spTgt spid="184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 nodeType="clickPar">
                      <p:stCondLst>
                        <p:cond delay="indefinite"/>
                      </p:stCondLst>
                      <p:childTnLst>
                        <p:par>
                          <p:cTn id="8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1" presetID="21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82" dur="10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3" dur="10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4" dur="10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85" dur="10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87" presetID="35" presetClass="emp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8" dur="10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0" presetID="35" presetClass="emp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1" dur="10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93" presetID="35" presetClass="emp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4" dur="10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96" presetID="35" presetClass="emp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7" dur="10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99" presetID="35" presetClass="emp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0" dur="10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102" presetID="24" presetClass="emp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03" dur="1000" fill="hold"/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04" dur="1000" fill="hold"/>
                                        <p:tgtEl>
                                          <p:spTgt spid="184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05" dur="1000" fill="hold"/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06" dur="1000" fill="hold"/>
                                        <p:tgtEl>
                                          <p:spTgt spid="184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108" presetID="8" presetClass="emp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9" dur="2000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 nodeType="clickPar">
                      <p:stCondLst>
                        <p:cond delay="indefinite"/>
                      </p:stCondLst>
                      <p:childTnLst>
                        <p:par>
                          <p:cTn id="1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184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184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184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184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184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184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/>
      <p:bldP spid="18435" grpId="0" animBg="1"/>
      <p:bldP spid="18435" grpId="1" animBg="1"/>
      <p:bldP spid="18435" grpId="2" animBg="1"/>
      <p:bldP spid="18436" grpId="0" animBg="1"/>
      <p:bldP spid="18436" grpId="1" animBg="1"/>
      <p:bldP spid="18436" grpId="2" animBg="1"/>
      <p:bldP spid="18437" grpId="0" animBg="1"/>
      <p:bldP spid="18437" grpId="1" animBg="1"/>
      <p:bldP spid="18437" grpId="2" animBg="1"/>
      <p:bldP spid="18438" grpId="0" animBg="1"/>
      <p:bldP spid="18438" grpId="1" animBg="1"/>
      <p:bldP spid="18438" grpId="2" animBg="1"/>
      <p:bldP spid="18439" grpId="0" animBg="1"/>
      <p:bldP spid="18439" grpId="1" animBg="1"/>
      <p:bldP spid="18439" grpId="2" animBg="1"/>
      <p:bldP spid="18440" grpId="0" animBg="1"/>
      <p:bldP spid="18440" grpId="1" animBg="1"/>
      <p:bldP spid="18440" grpId="2" animBg="1"/>
      <p:bldP spid="18441" grpId="0" animBg="1"/>
      <p:bldP spid="18441" grpId="1" animBg="1"/>
      <p:bldP spid="18441" grpId="2" animBg="1"/>
      <p:bldP spid="18442" grpId="0" animBg="1"/>
      <p:bldP spid="18442" grpId="1" animBg="1"/>
      <p:bldP spid="18442" grpId="2" animBg="1"/>
      <p:bldP spid="18443" grpId="0"/>
      <p:bldP spid="18446" grpId="0" animBg="1"/>
      <p:bldP spid="18447" grpId="0" animBg="1"/>
      <p:bldP spid="18448" grpId="0" animBg="1"/>
    </p:bldLst>
  </p:timing>
</p:sld>
</file>

<file path=ppt/theme/theme1.xml><?xml version="1.0" encoding="utf-8"?>
<a:theme xmlns:a="http://schemas.openxmlformats.org/drawingml/2006/main" name="Пастель">
  <a:themeElements>
    <a:clrScheme name="Пастель 1">
      <a:dk1>
        <a:srgbClr val="000000"/>
      </a:dk1>
      <a:lt1>
        <a:srgbClr val="FFFFFF"/>
      </a:lt1>
      <a:dk2>
        <a:srgbClr val="FF0000"/>
      </a:dk2>
      <a:lt2>
        <a:srgbClr val="FFB800"/>
      </a:lt2>
      <a:accent1>
        <a:srgbClr val="FFEF66"/>
      </a:accent1>
      <a:accent2>
        <a:srgbClr val="000000"/>
      </a:accent2>
      <a:accent3>
        <a:srgbClr val="FFFFFF"/>
      </a:accent3>
      <a:accent4>
        <a:srgbClr val="000000"/>
      </a:accent4>
      <a:accent5>
        <a:srgbClr val="FFF6B8"/>
      </a:accent5>
      <a:accent6>
        <a:srgbClr val="000000"/>
      </a:accent6>
      <a:hlink>
        <a:srgbClr val="00B200"/>
      </a:hlink>
      <a:folHlink>
        <a:srgbClr val="703DFF"/>
      </a:folHlink>
    </a:clrScheme>
    <a:fontScheme name="Пастель">
      <a:majorFont>
        <a:latin typeface="Comic Sans MS"/>
        <a:ea typeface=""/>
        <a:cs typeface=""/>
      </a:majorFont>
      <a:minorFont>
        <a:latin typeface="Comic Sans MS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Пастель 1">
        <a:dk1>
          <a:srgbClr val="000000"/>
        </a:dk1>
        <a:lt1>
          <a:srgbClr val="FFFFFF"/>
        </a:lt1>
        <a:dk2>
          <a:srgbClr val="FF0000"/>
        </a:dk2>
        <a:lt2>
          <a:srgbClr val="FFB800"/>
        </a:lt2>
        <a:accent1>
          <a:srgbClr val="FFEF66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FFF6B8"/>
        </a:accent5>
        <a:accent6>
          <a:srgbClr val="000000"/>
        </a:accent6>
        <a:hlink>
          <a:srgbClr val="00B200"/>
        </a:hlink>
        <a:folHlink>
          <a:srgbClr val="703D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стель 2">
        <a:dk1>
          <a:srgbClr val="000000"/>
        </a:dk1>
        <a:lt1>
          <a:srgbClr val="FFFFFF"/>
        </a:lt1>
        <a:dk2>
          <a:srgbClr val="000000"/>
        </a:dk2>
        <a:lt2>
          <a:srgbClr val="99CCFF"/>
        </a:lt2>
        <a:accent1>
          <a:srgbClr val="CCCCFF"/>
        </a:accent1>
        <a:accent2>
          <a:srgbClr val="000066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00005C"/>
        </a:accent6>
        <a:hlink>
          <a:srgbClr val="00B200"/>
        </a:hlink>
        <a:folHlink>
          <a:srgbClr val="CCFF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стель 3">
        <a:dk1>
          <a:srgbClr val="000000"/>
        </a:dk1>
        <a:lt1>
          <a:srgbClr val="FFFFFF"/>
        </a:lt1>
        <a:dk2>
          <a:srgbClr val="000000"/>
        </a:dk2>
        <a:lt2>
          <a:srgbClr val="3399FF"/>
        </a:lt2>
        <a:accent1>
          <a:srgbClr val="CCECFF"/>
        </a:accent1>
        <a:accent2>
          <a:srgbClr val="008080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007373"/>
        </a:accent6>
        <a:hlink>
          <a:srgbClr val="009999"/>
        </a:hlink>
        <a:folHlink>
          <a:srgbClr val="33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стель 4">
        <a:dk1>
          <a:srgbClr val="808000"/>
        </a:dk1>
        <a:lt1>
          <a:srgbClr val="FFFFFF"/>
        </a:lt1>
        <a:dk2>
          <a:srgbClr val="336600"/>
        </a:dk2>
        <a:lt2>
          <a:srgbClr val="FFFFFF"/>
        </a:lt2>
        <a:accent1>
          <a:srgbClr val="99CC00"/>
        </a:accent1>
        <a:accent2>
          <a:srgbClr val="003300"/>
        </a:accent2>
        <a:accent3>
          <a:srgbClr val="ADB8AA"/>
        </a:accent3>
        <a:accent4>
          <a:srgbClr val="DADADA"/>
        </a:accent4>
        <a:accent5>
          <a:srgbClr val="CAE2AA"/>
        </a:accent5>
        <a:accent6>
          <a:srgbClr val="002D00"/>
        </a:accent6>
        <a:hlink>
          <a:srgbClr val="CCCC00"/>
        </a:hlink>
        <a:folHlink>
          <a:srgbClr val="CCFF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стель 5">
        <a:dk1>
          <a:srgbClr val="808080"/>
        </a:dk1>
        <a:lt1>
          <a:srgbClr val="FFFFFF"/>
        </a:lt1>
        <a:dk2>
          <a:srgbClr val="003366"/>
        </a:dk2>
        <a:lt2>
          <a:srgbClr val="CCECFF"/>
        </a:lt2>
        <a:accent1>
          <a:srgbClr val="33CCCC"/>
        </a:accent1>
        <a:accent2>
          <a:srgbClr val="006699"/>
        </a:accent2>
        <a:accent3>
          <a:srgbClr val="AAADB8"/>
        </a:accent3>
        <a:accent4>
          <a:srgbClr val="DADADA"/>
        </a:accent4>
        <a:accent5>
          <a:srgbClr val="ADE2E2"/>
        </a:accent5>
        <a:accent6>
          <a:srgbClr val="005C8A"/>
        </a:accent6>
        <a:hlink>
          <a:srgbClr val="00FFFF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стель 6">
        <a:dk1>
          <a:srgbClr val="6666FF"/>
        </a:dk1>
        <a:lt1>
          <a:srgbClr val="FFFFFF"/>
        </a:lt1>
        <a:dk2>
          <a:srgbClr val="000066"/>
        </a:dk2>
        <a:lt2>
          <a:srgbClr val="FFFFFF"/>
        </a:lt2>
        <a:accent1>
          <a:srgbClr val="33CCFF"/>
        </a:accent1>
        <a:accent2>
          <a:srgbClr val="0000FF"/>
        </a:accent2>
        <a:accent3>
          <a:srgbClr val="AAAAB8"/>
        </a:accent3>
        <a:accent4>
          <a:srgbClr val="DADADA"/>
        </a:accent4>
        <a:accent5>
          <a:srgbClr val="ADE2FF"/>
        </a:accent5>
        <a:accent6>
          <a:srgbClr val="0000E7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стель 7">
        <a:dk1>
          <a:srgbClr val="000000"/>
        </a:dk1>
        <a:lt1>
          <a:srgbClr val="FFFFFF"/>
        </a:lt1>
        <a:dk2>
          <a:srgbClr val="800080"/>
        </a:dk2>
        <a:lt2>
          <a:srgbClr val="FFFFFF"/>
        </a:lt2>
        <a:accent1>
          <a:srgbClr val="CC66FF"/>
        </a:accent1>
        <a:accent2>
          <a:srgbClr val="990099"/>
        </a:accent2>
        <a:accent3>
          <a:srgbClr val="C0AAC0"/>
        </a:accent3>
        <a:accent4>
          <a:srgbClr val="DADADA"/>
        </a:accent4>
        <a:accent5>
          <a:srgbClr val="E2B8FF"/>
        </a:accent5>
        <a:accent6>
          <a:srgbClr val="8A008A"/>
        </a:accent6>
        <a:hlink>
          <a:srgbClr val="FF9900"/>
        </a:hlink>
        <a:folHlink>
          <a:srgbClr val="FF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стель 8">
        <a:dk1>
          <a:srgbClr val="FF3300"/>
        </a:dk1>
        <a:lt1>
          <a:srgbClr val="FFFFFF"/>
        </a:lt1>
        <a:dk2>
          <a:srgbClr val="800000"/>
        </a:dk2>
        <a:lt2>
          <a:srgbClr val="FFFFCC"/>
        </a:lt2>
        <a:accent1>
          <a:srgbClr val="FF7C80"/>
        </a:accent1>
        <a:accent2>
          <a:srgbClr val="990000"/>
        </a:accent2>
        <a:accent3>
          <a:srgbClr val="C0AAAA"/>
        </a:accent3>
        <a:accent4>
          <a:srgbClr val="DADADA"/>
        </a:accent4>
        <a:accent5>
          <a:srgbClr val="FFBFC0"/>
        </a:accent5>
        <a:accent6>
          <a:srgbClr val="8A0000"/>
        </a:accent6>
        <a:hlink>
          <a:srgbClr val="FF66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Пастель">
  <a:themeElements>
    <a:clrScheme name="Пастель 1">
      <a:dk1>
        <a:srgbClr val="000000"/>
      </a:dk1>
      <a:lt1>
        <a:srgbClr val="FFFFFF"/>
      </a:lt1>
      <a:dk2>
        <a:srgbClr val="FF0000"/>
      </a:dk2>
      <a:lt2>
        <a:srgbClr val="FFB800"/>
      </a:lt2>
      <a:accent1>
        <a:srgbClr val="FFEF66"/>
      </a:accent1>
      <a:accent2>
        <a:srgbClr val="000000"/>
      </a:accent2>
      <a:accent3>
        <a:srgbClr val="FFFFFF"/>
      </a:accent3>
      <a:accent4>
        <a:srgbClr val="000000"/>
      </a:accent4>
      <a:accent5>
        <a:srgbClr val="FFF6B8"/>
      </a:accent5>
      <a:accent6>
        <a:srgbClr val="000000"/>
      </a:accent6>
      <a:hlink>
        <a:srgbClr val="00B200"/>
      </a:hlink>
      <a:folHlink>
        <a:srgbClr val="703DFF"/>
      </a:folHlink>
    </a:clrScheme>
    <a:fontScheme name="Пастель">
      <a:majorFont>
        <a:latin typeface="Comic Sans MS"/>
        <a:ea typeface=""/>
        <a:cs typeface=""/>
      </a:majorFont>
      <a:minorFont>
        <a:latin typeface="Comic Sans MS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Пастель 1">
        <a:dk1>
          <a:srgbClr val="000000"/>
        </a:dk1>
        <a:lt1>
          <a:srgbClr val="FFFFFF"/>
        </a:lt1>
        <a:dk2>
          <a:srgbClr val="FF0000"/>
        </a:dk2>
        <a:lt2>
          <a:srgbClr val="FFB800"/>
        </a:lt2>
        <a:accent1>
          <a:srgbClr val="FFEF66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FFF6B8"/>
        </a:accent5>
        <a:accent6>
          <a:srgbClr val="000000"/>
        </a:accent6>
        <a:hlink>
          <a:srgbClr val="00B200"/>
        </a:hlink>
        <a:folHlink>
          <a:srgbClr val="703D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стель 2">
        <a:dk1>
          <a:srgbClr val="000000"/>
        </a:dk1>
        <a:lt1>
          <a:srgbClr val="FFFFFF"/>
        </a:lt1>
        <a:dk2>
          <a:srgbClr val="000000"/>
        </a:dk2>
        <a:lt2>
          <a:srgbClr val="99CCFF"/>
        </a:lt2>
        <a:accent1>
          <a:srgbClr val="CCCCFF"/>
        </a:accent1>
        <a:accent2>
          <a:srgbClr val="000066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00005C"/>
        </a:accent6>
        <a:hlink>
          <a:srgbClr val="00B200"/>
        </a:hlink>
        <a:folHlink>
          <a:srgbClr val="CCFF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стель 3">
        <a:dk1>
          <a:srgbClr val="000000"/>
        </a:dk1>
        <a:lt1>
          <a:srgbClr val="FFFFFF"/>
        </a:lt1>
        <a:dk2>
          <a:srgbClr val="000000"/>
        </a:dk2>
        <a:lt2>
          <a:srgbClr val="3399FF"/>
        </a:lt2>
        <a:accent1>
          <a:srgbClr val="CCECFF"/>
        </a:accent1>
        <a:accent2>
          <a:srgbClr val="008080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007373"/>
        </a:accent6>
        <a:hlink>
          <a:srgbClr val="009999"/>
        </a:hlink>
        <a:folHlink>
          <a:srgbClr val="33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стель 4">
        <a:dk1>
          <a:srgbClr val="808000"/>
        </a:dk1>
        <a:lt1>
          <a:srgbClr val="FFFFFF"/>
        </a:lt1>
        <a:dk2>
          <a:srgbClr val="336600"/>
        </a:dk2>
        <a:lt2>
          <a:srgbClr val="FFFFFF"/>
        </a:lt2>
        <a:accent1>
          <a:srgbClr val="99CC00"/>
        </a:accent1>
        <a:accent2>
          <a:srgbClr val="003300"/>
        </a:accent2>
        <a:accent3>
          <a:srgbClr val="ADB8AA"/>
        </a:accent3>
        <a:accent4>
          <a:srgbClr val="DADADA"/>
        </a:accent4>
        <a:accent5>
          <a:srgbClr val="CAE2AA"/>
        </a:accent5>
        <a:accent6>
          <a:srgbClr val="002D00"/>
        </a:accent6>
        <a:hlink>
          <a:srgbClr val="CCCC00"/>
        </a:hlink>
        <a:folHlink>
          <a:srgbClr val="CCFF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стель 5">
        <a:dk1>
          <a:srgbClr val="808080"/>
        </a:dk1>
        <a:lt1>
          <a:srgbClr val="FFFFFF"/>
        </a:lt1>
        <a:dk2>
          <a:srgbClr val="003366"/>
        </a:dk2>
        <a:lt2>
          <a:srgbClr val="CCECFF"/>
        </a:lt2>
        <a:accent1>
          <a:srgbClr val="33CCCC"/>
        </a:accent1>
        <a:accent2>
          <a:srgbClr val="006699"/>
        </a:accent2>
        <a:accent3>
          <a:srgbClr val="AAADB8"/>
        </a:accent3>
        <a:accent4>
          <a:srgbClr val="DADADA"/>
        </a:accent4>
        <a:accent5>
          <a:srgbClr val="ADE2E2"/>
        </a:accent5>
        <a:accent6>
          <a:srgbClr val="005C8A"/>
        </a:accent6>
        <a:hlink>
          <a:srgbClr val="00FFFF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стель 6">
        <a:dk1>
          <a:srgbClr val="6666FF"/>
        </a:dk1>
        <a:lt1>
          <a:srgbClr val="FFFFFF"/>
        </a:lt1>
        <a:dk2>
          <a:srgbClr val="000066"/>
        </a:dk2>
        <a:lt2>
          <a:srgbClr val="FFFFFF"/>
        </a:lt2>
        <a:accent1>
          <a:srgbClr val="33CCFF"/>
        </a:accent1>
        <a:accent2>
          <a:srgbClr val="0000FF"/>
        </a:accent2>
        <a:accent3>
          <a:srgbClr val="AAAAB8"/>
        </a:accent3>
        <a:accent4>
          <a:srgbClr val="DADADA"/>
        </a:accent4>
        <a:accent5>
          <a:srgbClr val="ADE2FF"/>
        </a:accent5>
        <a:accent6>
          <a:srgbClr val="0000E7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стель 7">
        <a:dk1>
          <a:srgbClr val="000000"/>
        </a:dk1>
        <a:lt1>
          <a:srgbClr val="FFFFFF"/>
        </a:lt1>
        <a:dk2>
          <a:srgbClr val="800080"/>
        </a:dk2>
        <a:lt2>
          <a:srgbClr val="FFFFFF"/>
        </a:lt2>
        <a:accent1>
          <a:srgbClr val="CC66FF"/>
        </a:accent1>
        <a:accent2>
          <a:srgbClr val="990099"/>
        </a:accent2>
        <a:accent3>
          <a:srgbClr val="C0AAC0"/>
        </a:accent3>
        <a:accent4>
          <a:srgbClr val="DADADA"/>
        </a:accent4>
        <a:accent5>
          <a:srgbClr val="E2B8FF"/>
        </a:accent5>
        <a:accent6>
          <a:srgbClr val="8A008A"/>
        </a:accent6>
        <a:hlink>
          <a:srgbClr val="FF9900"/>
        </a:hlink>
        <a:folHlink>
          <a:srgbClr val="FF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стель 8">
        <a:dk1>
          <a:srgbClr val="FF3300"/>
        </a:dk1>
        <a:lt1>
          <a:srgbClr val="FFFFFF"/>
        </a:lt1>
        <a:dk2>
          <a:srgbClr val="800000"/>
        </a:dk2>
        <a:lt2>
          <a:srgbClr val="FFFFCC"/>
        </a:lt2>
        <a:accent1>
          <a:srgbClr val="FF7C80"/>
        </a:accent1>
        <a:accent2>
          <a:srgbClr val="990000"/>
        </a:accent2>
        <a:accent3>
          <a:srgbClr val="C0AAAA"/>
        </a:accent3>
        <a:accent4>
          <a:srgbClr val="DADADA"/>
        </a:accent4>
        <a:accent5>
          <a:srgbClr val="FFBFC0"/>
        </a:accent5>
        <a:accent6>
          <a:srgbClr val="8A0000"/>
        </a:accent6>
        <a:hlink>
          <a:srgbClr val="FF66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2_Пастель">
  <a:themeElements>
    <a:clrScheme name="Пастель 1">
      <a:dk1>
        <a:srgbClr val="000000"/>
      </a:dk1>
      <a:lt1>
        <a:srgbClr val="FFFFFF"/>
      </a:lt1>
      <a:dk2>
        <a:srgbClr val="FF0000"/>
      </a:dk2>
      <a:lt2>
        <a:srgbClr val="FFB800"/>
      </a:lt2>
      <a:accent1>
        <a:srgbClr val="FFEF66"/>
      </a:accent1>
      <a:accent2>
        <a:srgbClr val="000000"/>
      </a:accent2>
      <a:accent3>
        <a:srgbClr val="FFFFFF"/>
      </a:accent3>
      <a:accent4>
        <a:srgbClr val="000000"/>
      </a:accent4>
      <a:accent5>
        <a:srgbClr val="FFF6B8"/>
      </a:accent5>
      <a:accent6>
        <a:srgbClr val="000000"/>
      </a:accent6>
      <a:hlink>
        <a:srgbClr val="00B200"/>
      </a:hlink>
      <a:folHlink>
        <a:srgbClr val="703DFF"/>
      </a:folHlink>
    </a:clrScheme>
    <a:fontScheme name="Пастель">
      <a:majorFont>
        <a:latin typeface="Comic Sans MS"/>
        <a:ea typeface=""/>
        <a:cs typeface=""/>
      </a:majorFont>
      <a:minorFont>
        <a:latin typeface="Comic Sans MS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Пастель 1">
        <a:dk1>
          <a:srgbClr val="000000"/>
        </a:dk1>
        <a:lt1>
          <a:srgbClr val="FFFFFF"/>
        </a:lt1>
        <a:dk2>
          <a:srgbClr val="FF0000"/>
        </a:dk2>
        <a:lt2>
          <a:srgbClr val="FFB800"/>
        </a:lt2>
        <a:accent1>
          <a:srgbClr val="FFEF66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FFF6B8"/>
        </a:accent5>
        <a:accent6>
          <a:srgbClr val="000000"/>
        </a:accent6>
        <a:hlink>
          <a:srgbClr val="00B200"/>
        </a:hlink>
        <a:folHlink>
          <a:srgbClr val="703D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стель 2">
        <a:dk1>
          <a:srgbClr val="000000"/>
        </a:dk1>
        <a:lt1>
          <a:srgbClr val="FFFFFF"/>
        </a:lt1>
        <a:dk2>
          <a:srgbClr val="000000"/>
        </a:dk2>
        <a:lt2>
          <a:srgbClr val="99CCFF"/>
        </a:lt2>
        <a:accent1>
          <a:srgbClr val="CCCCFF"/>
        </a:accent1>
        <a:accent2>
          <a:srgbClr val="000066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00005C"/>
        </a:accent6>
        <a:hlink>
          <a:srgbClr val="00B200"/>
        </a:hlink>
        <a:folHlink>
          <a:srgbClr val="CCFF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стель 3">
        <a:dk1>
          <a:srgbClr val="000000"/>
        </a:dk1>
        <a:lt1>
          <a:srgbClr val="FFFFFF"/>
        </a:lt1>
        <a:dk2>
          <a:srgbClr val="000000"/>
        </a:dk2>
        <a:lt2>
          <a:srgbClr val="3399FF"/>
        </a:lt2>
        <a:accent1>
          <a:srgbClr val="CCECFF"/>
        </a:accent1>
        <a:accent2>
          <a:srgbClr val="008080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007373"/>
        </a:accent6>
        <a:hlink>
          <a:srgbClr val="009999"/>
        </a:hlink>
        <a:folHlink>
          <a:srgbClr val="33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стель 4">
        <a:dk1>
          <a:srgbClr val="808000"/>
        </a:dk1>
        <a:lt1>
          <a:srgbClr val="FFFFFF"/>
        </a:lt1>
        <a:dk2>
          <a:srgbClr val="336600"/>
        </a:dk2>
        <a:lt2>
          <a:srgbClr val="FFFFFF"/>
        </a:lt2>
        <a:accent1>
          <a:srgbClr val="99CC00"/>
        </a:accent1>
        <a:accent2>
          <a:srgbClr val="003300"/>
        </a:accent2>
        <a:accent3>
          <a:srgbClr val="ADB8AA"/>
        </a:accent3>
        <a:accent4>
          <a:srgbClr val="DADADA"/>
        </a:accent4>
        <a:accent5>
          <a:srgbClr val="CAE2AA"/>
        </a:accent5>
        <a:accent6>
          <a:srgbClr val="002D00"/>
        </a:accent6>
        <a:hlink>
          <a:srgbClr val="CCCC00"/>
        </a:hlink>
        <a:folHlink>
          <a:srgbClr val="CCFF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стель 5">
        <a:dk1>
          <a:srgbClr val="808080"/>
        </a:dk1>
        <a:lt1>
          <a:srgbClr val="FFFFFF"/>
        </a:lt1>
        <a:dk2>
          <a:srgbClr val="003366"/>
        </a:dk2>
        <a:lt2>
          <a:srgbClr val="CCECFF"/>
        </a:lt2>
        <a:accent1>
          <a:srgbClr val="33CCCC"/>
        </a:accent1>
        <a:accent2>
          <a:srgbClr val="006699"/>
        </a:accent2>
        <a:accent3>
          <a:srgbClr val="AAADB8"/>
        </a:accent3>
        <a:accent4>
          <a:srgbClr val="DADADA"/>
        </a:accent4>
        <a:accent5>
          <a:srgbClr val="ADE2E2"/>
        </a:accent5>
        <a:accent6>
          <a:srgbClr val="005C8A"/>
        </a:accent6>
        <a:hlink>
          <a:srgbClr val="00FFFF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стель 6">
        <a:dk1>
          <a:srgbClr val="6666FF"/>
        </a:dk1>
        <a:lt1>
          <a:srgbClr val="FFFFFF"/>
        </a:lt1>
        <a:dk2>
          <a:srgbClr val="000066"/>
        </a:dk2>
        <a:lt2>
          <a:srgbClr val="FFFFFF"/>
        </a:lt2>
        <a:accent1>
          <a:srgbClr val="33CCFF"/>
        </a:accent1>
        <a:accent2>
          <a:srgbClr val="0000FF"/>
        </a:accent2>
        <a:accent3>
          <a:srgbClr val="AAAAB8"/>
        </a:accent3>
        <a:accent4>
          <a:srgbClr val="DADADA"/>
        </a:accent4>
        <a:accent5>
          <a:srgbClr val="ADE2FF"/>
        </a:accent5>
        <a:accent6>
          <a:srgbClr val="0000E7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стель 7">
        <a:dk1>
          <a:srgbClr val="000000"/>
        </a:dk1>
        <a:lt1>
          <a:srgbClr val="FFFFFF"/>
        </a:lt1>
        <a:dk2>
          <a:srgbClr val="800080"/>
        </a:dk2>
        <a:lt2>
          <a:srgbClr val="FFFFFF"/>
        </a:lt2>
        <a:accent1>
          <a:srgbClr val="CC66FF"/>
        </a:accent1>
        <a:accent2>
          <a:srgbClr val="990099"/>
        </a:accent2>
        <a:accent3>
          <a:srgbClr val="C0AAC0"/>
        </a:accent3>
        <a:accent4>
          <a:srgbClr val="DADADA"/>
        </a:accent4>
        <a:accent5>
          <a:srgbClr val="E2B8FF"/>
        </a:accent5>
        <a:accent6>
          <a:srgbClr val="8A008A"/>
        </a:accent6>
        <a:hlink>
          <a:srgbClr val="FF9900"/>
        </a:hlink>
        <a:folHlink>
          <a:srgbClr val="FF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стель 8">
        <a:dk1>
          <a:srgbClr val="FF3300"/>
        </a:dk1>
        <a:lt1>
          <a:srgbClr val="FFFFFF"/>
        </a:lt1>
        <a:dk2>
          <a:srgbClr val="800000"/>
        </a:dk2>
        <a:lt2>
          <a:srgbClr val="FFFFCC"/>
        </a:lt2>
        <a:accent1>
          <a:srgbClr val="FF7C80"/>
        </a:accent1>
        <a:accent2>
          <a:srgbClr val="990000"/>
        </a:accent2>
        <a:accent3>
          <a:srgbClr val="C0AAAA"/>
        </a:accent3>
        <a:accent4>
          <a:srgbClr val="DADADA"/>
        </a:accent4>
        <a:accent5>
          <a:srgbClr val="FFBFC0"/>
        </a:accent5>
        <a:accent6>
          <a:srgbClr val="8A0000"/>
        </a:accent6>
        <a:hlink>
          <a:srgbClr val="FF66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3_Пастель">
  <a:themeElements>
    <a:clrScheme name="Пастель 1">
      <a:dk1>
        <a:srgbClr val="000000"/>
      </a:dk1>
      <a:lt1>
        <a:srgbClr val="FFFFFF"/>
      </a:lt1>
      <a:dk2>
        <a:srgbClr val="FF0000"/>
      </a:dk2>
      <a:lt2>
        <a:srgbClr val="FFB800"/>
      </a:lt2>
      <a:accent1>
        <a:srgbClr val="FFEF66"/>
      </a:accent1>
      <a:accent2>
        <a:srgbClr val="000000"/>
      </a:accent2>
      <a:accent3>
        <a:srgbClr val="FFFFFF"/>
      </a:accent3>
      <a:accent4>
        <a:srgbClr val="000000"/>
      </a:accent4>
      <a:accent5>
        <a:srgbClr val="FFF6B8"/>
      </a:accent5>
      <a:accent6>
        <a:srgbClr val="000000"/>
      </a:accent6>
      <a:hlink>
        <a:srgbClr val="00B200"/>
      </a:hlink>
      <a:folHlink>
        <a:srgbClr val="703DFF"/>
      </a:folHlink>
    </a:clrScheme>
    <a:fontScheme name="Пастель">
      <a:majorFont>
        <a:latin typeface="Comic Sans MS"/>
        <a:ea typeface=""/>
        <a:cs typeface=""/>
      </a:majorFont>
      <a:minorFont>
        <a:latin typeface="Comic Sans MS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Пастель 1">
        <a:dk1>
          <a:srgbClr val="000000"/>
        </a:dk1>
        <a:lt1>
          <a:srgbClr val="FFFFFF"/>
        </a:lt1>
        <a:dk2>
          <a:srgbClr val="FF0000"/>
        </a:dk2>
        <a:lt2>
          <a:srgbClr val="FFB800"/>
        </a:lt2>
        <a:accent1>
          <a:srgbClr val="FFEF66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FFF6B8"/>
        </a:accent5>
        <a:accent6>
          <a:srgbClr val="000000"/>
        </a:accent6>
        <a:hlink>
          <a:srgbClr val="00B200"/>
        </a:hlink>
        <a:folHlink>
          <a:srgbClr val="703D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стель 2">
        <a:dk1>
          <a:srgbClr val="000000"/>
        </a:dk1>
        <a:lt1>
          <a:srgbClr val="FFFFFF"/>
        </a:lt1>
        <a:dk2>
          <a:srgbClr val="000000"/>
        </a:dk2>
        <a:lt2>
          <a:srgbClr val="99CCFF"/>
        </a:lt2>
        <a:accent1>
          <a:srgbClr val="CCCCFF"/>
        </a:accent1>
        <a:accent2>
          <a:srgbClr val="000066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00005C"/>
        </a:accent6>
        <a:hlink>
          <a:srgbClr val="00B200"/>
        </a:hlink>
        <a:folHlink>
          <a:srgbClr val="CCFF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стель 3">
        <a:dk1>
          <a:srgbClr val="000000"/>
        </a:dk1>
        <a:lt1>
          <a:srgbClr val="FFFFFF"/>
        </a:lt1>
        <a:dk2>
          <a:srgbClr val="000000"/>
        </a:dk2>
        <a:lt2>
          <a:srgbClr val="3399FF"/>
        </a:lt2>
        <a:accent1>
          <a:srgbClr val="CCECFF"/>
        </a:accent1>
        <a:accent2>
          <a:srgbClr val="008080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007373"/>
        </a:accent6>
        <a:hlink>
          <a:srgbClr val="009999"/>
        </a:hlink>
        <a:folHlink>
          <a:srgbClr val="33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стель 4">
        <a:dk1>
          <a:srgbClr val="808000"/>
        </a:dk1>
        <a:lt1>
          <a:srgbClr val="FFFFFF"/>
        </a:lt1>
        <a:dk2>
          <a:srgbClr val="336600"/>
        </a:dk2>
        <a:lt2>
          <a:srgbClr val="FFFFFF"/>
        </a:lt2>
        <a:accent1>
          <a:srgbClr val="99CC00"/>
        </a:accent1>
        <a:accent2>
          <a:srgbClr val="003300"/>
        </a:accent2>
        <a:accent3>
          <a:srgbClr val="ADB8AA"/>
        </a:accent3>
        <a:accent4>
          <a:srgbClr val="DADADA"/>
        </a:accent4>
        <a:accent5>
          <a:srgbClr val="CAE2AA"/>
        </a:accent5>
        <a:accent6>
          <a:srgbClr val="002D00"/>
        </a:accent6>
        <a:hlink>
          <a:srgbClr val="CCCC00"/>
        </a:hlink>
        <a:folHlink>
          <a:srgbClr val="CCFF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стель 5">
        <a:dk1>
          <a:srgbClr val="808080"/>
        </a:dk1>
        <a:lt1>
          <a:srgbClr val="FFFFFF"/>
        </a:lt1>
        <a:dk2>
          <a:srgbClr val="003366"/>
        </a:dk2>
        <a:lt2>
          <a:srgbClr val="CCECFF"/>
        </a:lt2>
        <a:accent1>
          <a:srgbClr val="33CCCC"/>
        </a:accent1>
        <a:accent2>
          <a:srgbClr val="006699"/>
        </a:accent2>
        <a:accent3>
          <a:srgbClr val="AAADB8"/>
        </a:accent3>
        <a:accent4>
          <a:srgbClr val="DADADA"/>
        </a:accent4>
        <a:accent5>
          <a:srgbClr val="ADE2E2"/>
        </a:accent5>
        <a:accent6>
          <a:srgbClr val="005C8A"/>
        </a:accent6>
        <a:hlink>
          <a:srgbClr val="00FFFF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стель 6">
        <a:dk1>
          <a:srgbClr val="6666FF"/>
        </a:dk1>
        <a:lt1>
          <a:srgbClr val="FFFFFF"/>
        </a:lt1>
        <a:dk2>
          <a:srgbClr val="000066"/>
        </a:dk2>
        <a:lt2>
          <a:srgbClr val="FFFFFF"/>
        </a:lt2>
        <a:accent1>
          <a:srgbClr val="33CCFF"/>
        </a:accent1>
        <a:accent2>
          <a:srgbClr val="0000FF"/>
        </a:accent2>
        <a:accent3>
          <a:srgbClr val="AAAAB8"/>
        </a:accent3>
        <a:accent4>
          <a:srgbClr val="DADADA"/>
        </a:accent4>
        <a:accent5>
          <a:srgbClr val="ADE2FF"/>
        </a:accent5>
        <a:accent6>
          <a:srgbClr val="0000E7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стель 7">
        <a:dk1>
          <a:srgbClr val="000000"/>
        </a:dk1>
        <a:lt1>
          <a:srgbClr val="FFFFFF"/>
        </a:lt1>
        <a:dk2>
          <a:srgbClr val="800080"/>
        </a:dk2>
        <a:lt2>
          <a:srgbClr val="FFFFFF"/>
        </a:lt2>
        <a:accent1>
          <a:srgbClr val="CC66FF"/>
        </a:accent1>
        <a:accent2>
          <a:srgbClr val="990099"/>
        </a:accent2>
        <a:accent3>
          <a:srgbClr val="C0AAC0"/>
        </a:accent3>
        <a:accent4>
          <a:srgbClr val="DADADA"/>
        </a:accent4>
        <a:accent5>
          <a:srgbClr val="E2B8FF"/>
        </a:accent5>
        <a:accent6>
          <a:srgbClr val="8A008A"/>
        </a:accent6>
        <a:hlink>
          <a:srgbClr val="FF9900"/>
        </a:hlink>
        <a:folHlink>
          <a:srgbClr val="FF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стель 8">
        <a:dk1>
          <a:srgbClr val="FF3300"/>
        </a:dk1>
        <a:lt1>
          <a:srgbClr val="FFFFFF"/>
        </a:lt1>
        <a:dk2>
          <a:srgbClr val="800000"/>
        </a:dk2>
        <a:lt2>
          <a:srgbClr val="FFFFCC"/>
        </a:lt2>
        <a:accent1>
          <a:srgbClr val="FF7C80"/>
        </a:accent1>
        <a:accent2>
          <a:srgbClr val="990000"/>
        </a:accent2>
        <a:accent3>
          <a:srgbClr val="C0AAAA"/>
        </a:accent3>
        <a:accent4>
          <a:srgbClr val="DADADA"/>
        </a:accent4>
        <a:accent5>
          <a:srgbClr val="FFBFC0"/>
        </a:accent5>
        <a:accent6>
          <a:srgbClr val="8A0000"/>
        </a:accent6>
        <a:hlink>
          <a:srgbClr val="FF66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Crayons</Template>
  <TotalTime>673</TotalTime>
  <Words>331</Words>
  <Application>Microsoft Office PowerPoint</Application>
  <PresentationFormat>Экран (4:3)</PresentationFormat>
  <Paragraphs>72</Paragraphs>
  <Slides>18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5</vt:i4>
      </vt:variant>
      <vt:variant>
        <vt:lpstr>Заголовки слайдов</vt:lpstr>
      </vt:variant>
      <vt:variant>
        <vt:i4>18</vt:i4>
      </vt:variant>
    </vt:vector>
  </HeadingPairs>
  <TitlesOfParts>
    <vt:vector size="28" baseType="lpstr">
      <vt:lpstr>Comic Sans MS</vt:lpstr>
      <vt:lpstr>Arial</vt:lpstr>
      <vt:lpstr>Calibri</vt:lpstr>
      <vt:lpstr>Times New Roman</vt:lpstr>
      <vt:lpstr>Georgia</vt:lpstr>
      <vt:lpstr>Пастель</vt:lpstr>
      <vt:lpstr>1_Пастель</vt:lpstr>
      <vt:lpstr>Тема Office</vt:lpstr>
      <vt:lpstr>2_Пастель</vt:lpstr>
      <vt:lpstr>3_Пастель</vt:lpstr>
      <vt:lpstr>Презентация PowerPoint</vt:lpstr>
      <vt:lpstr>Наша школьная страна</vt:lpstr>
      <vt:lpstr>Проверка домашнего задания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Фигуры:</vt:lpstr>
      <vt:lpstr>Виды  углов</vt:lpstr>
      <vt:lpstr>Презентация PowerPoint</vt:lpstr>
      <vt:lpstr>Повторение изученного материала</vt:lpstr>
      <vt:lpstr>Песенка веселой Точки (мелодия русской народной песни «Во саду ли…»)</vt:lpstr>
      <vt:lpstr>Презентация PowerPoint</vt:lpstr>
      <vt:lpstr>Презентация PowerPoint</vt:lpstr>
      <vt:lpstr>Презентация PowerPoint</vt:lpstr>
      <vt:lpstr>Домашнее задание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В590</dc:creator>
  <cp:lastModifiedBy>МАОУ СОШ №11</cp:lastModifiedBy>
  <cp:revision>64</cp:revision>
  <dcterms:created xsi:type="dcterms:W3CDTF">1601-01-01T00:00:00Z</dcterms:created>
  <dcterms:modified xsi:type="dcterms:W3CDTF">2021-02-25T08:00:24Z</dcterms:modified>
</cp:coreProperties>
</file>